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0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4"/>
  </p:sldMasterIdLst>
  <p:notesMasterIdLst>
    <p:notesMasterId r:id="rId19"/>
  </p:notesMasterIdLst>
  <p:handoutMasterIdLst>
    <p:handoutMasterId r:id="rId20"/>
  </p:handoutMasterIdLst>
  <p:sldIdLst>
    <p:sldId id="10662" r:id="rId5"/>
    <p:sldId id="10668" r:id="rId6"/>
    <p:sldId id="10666" r:id="rId7"/>
    <p:sldId id="10667" r:id="rId8"/>
    <p:sldId id="10661" r:id="rId9"/>
    <p:sldId id="10663" r:id="rId10"/>
    <p:sldId id="10657" r:id="rId11"/>
    <p:sldId id="10664" r:id="rId12"/>
    <p:sldId id="10674" r:id="rId13"/>
    <p:sldId id="10673" r:id="rId14"/>
    <p:sldId id="10670" r:id="rId15"/>
    <p:sldId id="10669" r:id="rId16"/>
    <p:sldId id="10622" r:id="rId17"/>
    <p:sldId id="10675" r:id="rId18"/>
  </p:sldIdLst>
  <p:sldSz cx="12192000" cy="6858000"/>
  <p:notesSz cx="6858000" cy="9144000"/>
  <p:custDataLst>
    <p:tags r:id="rId21"/>
  </p:custDataLst>
  <p:defaultTextStyle>
    <a:defPPr>
      <a:defRPr lang="en-US"/>
    </a:defPPr>
    <a:lvl1pPr algn="l" defTabSz="511175" rtl="0" fontAlgn="base">
      <a:spcBef>
        <a:spcPct val="5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1pPr>
    <a:lvl2pPr marL="511175" indent="-191135" algn="l" defTabSz="511175" rtl="0" fontAlgn="base">
      <a:spcBef>
        <a:spcPct val="5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2pPr>
    <a:lvl3pPr marL="1023462" indent="-383382" algn="l" defTabSz="511175" rtl="0" fontAlgn="base">
      <a:spcBef>
        <a:spcPct val="5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3pPr>
    <a:lvl4pPr marL="1535748" indent="-575628" algn="l" defTabSz="511175" rtl="0" fontAlgn="base">
      <a:spcBef>
        <a:spcPct val="5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4pPr>
    <a:lvl5pPr marL="2048034" indent="-767874" algn="l" defTabSz="511175" rtl="0" fontAlgn="base">
      <a:spcBef>
        <a:spcPct val="50000"/>
      </a:spcBef>
      <a:spcAft>
        <a:spcPct val="0"/>
      </a:spcAft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5pPr>
    <a:lvl6pPr marL="1600200" algn="l" defTabSz="320040" rtl="0" eaLnBrk="1" latinLnBrk="0" hangingPunct="1"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6pPr>
    <a:lvl7pPr marL="1920240" algn="l" defTabSz="320040" rtl="0" eaLnBrk="1" latinLnBrk="0" hangingPunct="1"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7pPr>
    <a:lvl8pPr marL="2240280" algn="l" defTabSz="320040" rtl="0" eaLnBrk="1" latinLnBrk="0" hangingPunct="1"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8pPr>
    <a:lvl9pPr marL="2560320" algn="l" defTabSz="320040" rtl="0" eaLnBrk="1" latinLnBrk="0" hangingPunct="1">
      <a:defRPr sz="2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9pPr>
  </p:defaultTextStyle>
  <p:extLst>
    <p:ext uri="{EFAFB233-063F-42B5-8137-9DF3F51BA10A}">
      <p15:sldGuideLst xmlns:p15="http://schemas.microsoft.com/office/powerpoint/2012/main">
        <p15:guide id="2" orient="horz" pos="2160" userDrawn="1">
          <p15:clr>
            <a:srgbClr val="A4A3A4"/>
          </p15:clr>
        </p15:guide>
        <p15:guide id="3" orient="horz" pos="240" userDrawn="1">
          <p15:clr>
            <a:srgbClr val="A4A3A4"/>
          </p15:clr>
        </p15:guide>
        <p15:guide id="5" orient="horz" pos="1080" userDrawn="1">
          <p15:clr>
            <a:srgbClr val="A4A3A4"/>
          </p15:clr>
        </p15:guide>
        <p15:guide id="6" orient="horz" pos="1680" userDrawn="1">
          <p15:clr>
            <a:srgbClr val="A4A3A4"/>
          </p15:clr>
        </p15:guide>
        <p15:guide id="9" orient="horz" pos="524" userDrawn="1">
          <p15:clr>
            <a:srgbClr val="A4A3A4"/>
          </p15:clr>
        </p15:guide>
        <p15:guide id="10" pos="7296" userDrawn="1">
          <p15:clr>
            <a:srgbClr val="A4A3A4"/>
          </p15:clr>
        </p15:guide>
        <p15:guide id="11" pos="381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pos="3771" userDrawn="1">
          <p15:clr>
            <a:srgbClr val="A4A3A4"/>
          </p15:clr>
        </p15:guide>
        <p15:guide id="14" pos="3909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2592" userDrawn="1">
          <p15:clr>
            <a:srgbClr val="A4A3A4"/>
          </p15:clr>
        </p15:guide>
        <p15:guide id="18" pos="5077" userDrawn="1">
          <p15:clr>
            <a:srgbClr val="A4A3A4"/>
          </p15:clr>
        </p15:guide>
        <p15:guide id="19" pos="27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ynn Butler Bradford" initials="LB" lastIdx="1" clrIdx="0">
    <p:extLst>
      <p:ext uri="{19B8F6BF-5375-455C-9EA6-DF929625EA0E}">
        <p15:presenceInfo xmlns:p15="http://schemas.microsoft.com/office/powerpoint/2012/main" userId="Lynn Butler Bradfor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2943"/>
    <a:srgbClr val="1E22AA"/>
    <a:srgbClr val="D9D9D6"/>
    <a:srgbClr val="008578"/>
    <a:srgbClr val="00B5E2"/>
    <a:srgbClr val="6CC24A"/>
    <a:srgbClr val="FE5000"/>
    <a:srgbClr val="EB6FBD"/>
    <a:srgbClr val="C8102E"/>
    <a:srgbClr val="C8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8AFC3-E2FA-4A6B-956D-96047CDB514A}" v="81" dt="2021-05-16T00:39:18.440"/>
    <p1510:client id="{02FCDB2A-7733-4611-99CE-008099C6FA87}" v="17" dt="2021-05-16T01:26:13.681"/>
    <p1510:client id="{07860B3D-7CB2-4AE9-B9B3-46A04E57556E}" v="311" dt="2021-05-15T20:51:32.120"/>
    <p1510:client id="{0B48602A-A604-49CC-9BD7-313AC5599B64}" v="1774" dt="2021-05-16T03:10:10.538"/>
    <p1510:client id="{0FA2D666-5D60-449C-A414-8AB2F760766C}" v="4" dt="2021-05-15T22:02:43.022"/>
    <p1510:client id="{17FC4A40-304B-48DC-B5C3-F384D9B023EE}" v="4" dt="2021-05-16T12:02:29.313"/>
    <p1510:client id="{1B86E14F-F23D-4B5C-AACE-2A522D2C05E2}" v="12" dt="2021-05-15T23:47:03.041"/>
    <p1510:client id="{2377102F-94BA-418F-AF4A-0E413A19641E}" v="36" dt="2021-05-15T21:43:43.661"/>
    <p1510:client id="{33384B28-6DDA-42EF-9828-FF181062FD78}" v="29" dt="2021-05-15T13:31:11.698"/>
    <p1510:client id="{38C214D5-C8C9-4DD5-88C6-6733541EDEE3}" v="39" dt="2021-05-16T14:50:38.502"/>
    <p1510:client id="{38C38AF0-A430-4B72-BF58-475CBA7246B8}" v="92" dt="2021-05-16T13:51:10.663"/>
    <p1510:client id="{433BC2BF-70C6-40C2-8949-7BB42C76E31B}" v="412" dt="2021-05-15T18:05:16.930"/>
    <p1510:client id="{44423FFA-D18E-4F2B-88D9-C74E1FD1A82A}" v="59" dt="2021-05-16T02:21:14.729"/>
    <p1510:client id="{484DD870-A8E6-46EF-ACD7-00FBB01F0CA2}" v="31" dt="2021-05-16T01:56:01.478"/>
    <p1510:client id="{62DC36E8-7F72-46FD-A317-84E23E42D31D}" v="13" dt="2021-05-15T23:04:45.001"/>
    <p1510:client id="{68C13157-0FC6-46ED-94F7-0B079521F0CA}" v="51" dt="2021-05-16T14:25:54.691"/>
    <p1510:client id="{69123D89-B15C-4934-9370-828F02298A93}" v="9" dt="2021-05-15T23:37:44.260"/>
    <p1510:client id="{6C24D379-F0A2-4028-8D01-0EB80603A3CF}" v="31" dt="2021-05-16T03:08:08.626"/>
    <p1510:client id="{6D11B821-53B4-4BD7-8A43-5B2EDFC44AF0}" v="1" dt="2021-05-15T12:36:22.112"/>
    <p1510:client id="{6EBCB07D-A491-444E-AF30-1A62A7552776}" v="8" dt="2021-05-16T02:16:40.730"/>
    <p1510:client id="{722730D3-7034-4752-8898-ADDA8E29620B}" v="22" dt="2021-05-16T13:33:00.413"/>
    <p1510:client id="{750FDF90-2D24-4B69-9E13-A4525AB4926F}" v="8" dt="2021-05-16T01:35:10.075"/>
    <p1510:client id="{7C01D927-63F8-4007-9007-FC3BFDBF5908}" v="2224" dt="2021-05-15T21:59:26.097"/>
    <p1510:client id="{8C95A1C1-4D51-4711-9394-09046E7554E9}" v="87" dt="2021-05-16T14:59:42.895"/>
    <p1510:client id="{8CB03849-26B5-4DA6-9F6A-435349EDD8E8}" v="62" dt="2021-05-16T14:26:08.548"/>
    <p1510:client id="{A3F33AED-B18D-40C7-8C97-2D018E5263EF}" v="3" dt="2021-05-16T00:56:21.839"/>
    <p1510:client id="{B3323561-381A-474D-9A88-07DCC833418C}" v="1" dt="2021-05-16T08:42:33.805"/>
    <p1510:client id="{B403A4A7-5562-4A4C-9A2C-481B688237F4}" v="21" dt="2021-05-16T13:58:59.230"/>
    <p1510:client id="{B477F164-9760-4936-900F-FDC5916A63E3}" v="224" dt="2021-05-15T22:57:58.196"/>
    <p1510:client id="{B7250D9A-F351-4B0C-94BA-FB10E93FE6D1}" v="60" dt="2021-05-16T14:44:05.430"/>
    <p1510:client id="{B7896C19-C8E0-4F99-8260-9194B8719BA8}" v="80" dt="2021-05-16T03:52:35.292"/>
    <p1510:client id="{D0C4B40E-AE3C-4010-B0DC-F83386A5199C}" v="17" dt="2021-05-15T23:53:59.878"/>
    <p1510:client id="{D52AD7A5-F8F9-45D0-BC2D-E99A6FD0D37B}" v="5" vWet="58" dt="2021-05-15T18:07:03.583"/>
    <p1510:client id="{D52C4E39-DB5A-486A-8FD8-2525037E6C33}" v="217" dt="2021-05-15T22:34:19.081"/>
    <p1510:client id="{E1D05525-634C-43A1-B5D9-66F59A2D46F7}" v="3" dt="2021-05-15T13:42:06.313"/>
    <p1510:client id="{E39A7D26-B7B7-4553-AB13-8CE830FCEA5B}" v="154" dt="2021-05-16T02:03:25.858"/>
    <p1510:client id="{EB999A25-7972-4B8E-A169-0E45FBA45C7C}" v="7" dt="2021-05-16T00:01:24.297"/>
    <p1510:client id="{ECDC3EB0-A706-46E7-A4C6-068C7341CC6E}" v="29" dt="2021-05-15T21:49:02.175"/>
    <p1510:client id="{F1B5D9DD-719F-46A5-9678-3DD48F67676E}" v="33" dt="2021-05-15T23:53:28.280"/>
    <p1510:client id="{F27B6EBD-7B72-4723-A7F7-AC1CCD31C139}" v="109" dt="2021-05-15T21:30:34.765"/>
    <p1510:client id="{F745F23B-F55D-425B-AA15-20B80D61EF05}" v="271" dt="2021-05-15T23:22:01.102"/>
    <p1510:client id="{F9CC5E17-5DAE-4751-A6A8-1074F7908F7C}" v="42" dt="2021-05-16T02:28:58.732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orient="horz" pos="240"/>
        <p:guide orient="horz" pos="1080"/>
        <p:guide orient="horz" pos="1680"/>
        <p:guide orient="horz" pos="524"/>
        <p:guide pos="7296"/>
        <p:guide pos="381"/>
        <p:guide pos="3840"/>
        <p:guide pos="3771"/>
        <p:guide pos="3909"/>
        <p:guide pos="4944"/>
        <p:guide pos="2592"/>
        <p:guide pos="5077"/>
        <p:guide pos="272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gan, Mark" userId="S::mdagan_northwell.edu#ext#@devupconforg2.onmicrosoft.com::68619152-6407-4dfb-bdfa-5fac066d96cf" providerId="AD" clId="Web-{0FA2D666-5D60-449C-A414-8AB2F760766C}"/>
    <pc:docChg chg="addSld delSld sldOrd">
      <pc:chgData name="Dagan, Mark" userId="S::mdagan_northwell.edu#ext#@devupconforg2.onmicrosoft.com::68619152-6407-4dfb-bdfa-5fac066d96cf" providerId="AD" clId="Web-{0FA2D666-5D60-449C-A414-8AB2F760766C}" dt="2021-05-15T22:02:43.022" v="3"/>
      <pc:docMkLst>
        <pc:docMk/>
      </pc:docMkLst>
      <pc:sldChg chg="del">
        <pc:chgData name="Dagan, Mark" userId="S::mdagan_northwell.edu#ext#@devupconforg2.onmicrosoft.com::68619152-6407-4dfb-bdfa-5fac066d96cf" providerId="AD" clId="Web-{0FA2D666-5D60-449C-A414-8AB2F760766C}" dt="2021-05-15T22:00:56.535" v="2"/>
        <pc:sldMkLst>
          <pc:docMk/>
          <pc:sldMk cId="4268696138" sldId="10656"/>
        </pc:sldMkLst>
      </pc:sldChg>
      <pc:sldChg chg="del">
        <pc:chgData name="Dagan, Mark" userId="S::mdagan_northwell.edu#ext#@devupconforg2.onmicrosoft.com::68619152-6407-4dfb-bdfa-5fac066d96cf" providerId="AD" clId="Web-{0FA2D666-5D60-449C-A414-8AB2F760766C}" dt="2021-05-15T22:02:43.022" v="3"/>
        <pc:sldMkLst>
          <pc:docMk/>
          <pc:sldMk cId="4206640363" sldId="10658"/>
        </pc:sldMkLst>
      </pc:sldChg>
      <pc:sldChg chg="add ord replId">
        <pc:chgData name="Dagan, Mark" userId="S::mdagan_northwell.edu#ext#@devupconforg2.onmicrosoft.com::68619152-6407-4dfb-bdfa-5fac066d96cf" providerId="AD" clId="Web-{0FA2D666-5D60-449C-A414-8AB2F760766C}" dt="2021-05-15T22:00:42.472" v="1"/>
        <pc:sldMkLst>
          <pc:docMk/>
          <pc:sldMk cId="3423002992" sldId="10659"/>
        </pc:sldMkLst>
      </pc:sldChg>
    </pc:docChg>
  </pc:docChgLst>
  <pc:docChgLst>
    <pc:chgData name="Tricia M Clarke" userId="S::clarkern_outlook.com#ext#@devupconforg2.onmicrosoft.com::e58e0718-515a-4373-83ab-e18dc39289b4" providerId="AD" clId="Web-{E39A7D26-B7B7-4553-AB13-8CE830FCEA5B}"/>
    <pc:docChg chg="modSld">
      <pc:chgData name="Tricia M Clarke" userId="S::clarkern_outlook.com#ext#@devupconforg2.onmicrosoft.com::e58e0718-515a-4373-83ab-e18dc39289b4" providerId="AD" clId="Web-{E39A7D26-B7B7-4553-AB13-8CE830FCEA5B}" dt="2021-05-16T02:03:25.858" v="132" actId="1076"/>
      <pc:docMkLst>
        <pc:docMk/>
      </pc:docMkLst>
      <pc:sldChg chg="modSp">
        <pc:chgData name="Tricia M Clarke" userId="S::clarkern_outlook.com#ext#@devupconforg2.onmicrosoft.com::e58e0718-515a-4373-83ab-e18dc39289b4" providerId="AD" clId="Web-{E39A7D26-B7B7-4553-AB13-8CE830FCEA5B}" dt="2021-05-16T01:41:51.522" v="0" actId="1076"/>
        <pc:sldMkLst>
          <pc:docMk/>
          <pc:sldMk cId="2648020247" sldId="10622"/>
        </pc:sldMkLst>
        <pc:grpChg chg="mod">
          <ac:chgData name="Tricia M Clarke" userId="S::clarkern_outlook.com#ext#@devupconforg2.onmicrosoft.com::e58e0718-515a-4373-83ab-e18dc39289b4" providerId="AD" clId="Web-{E39A7D26-B7B7-4553-AB13-8CE830FCEA5B}" dt="2021-05-16T01:41:51.522" v="0" actId="1076"/>
          <ac:grpSpMkLst>
            <pc:docMk/>
            <pc:sldMk cId="2648020247" sldId="10622"/>
            <ac:grpSpMk id="26" creationId="{08BDC2B8-505F-48BD-876D-83FEBFE5BA98}"/>
          </ac:grpSpMkLst>
        </pc:grpChg>
      </pc:sldChg>
      <pc:sldChg chg="addSp delSp modSp">
        <pc:chgData name="Tricia M Clarke" userId="S::clarkern_outlook.com#ext#@devupconforg2.onmicrosoft.com::e58e0718-515a-4373-83ab-e18dc39289b4" providerId="AD" clId="Web-{E39A7D26-B7B7-4553-AB13-8CE830FCEA5B}" dt="2021-05-16T02:03:25.858" v="132" actId="1076"/>
        <pc:sldMkLst>
          <pc:docMk/>
          <pc:sldMk cId="2758226550" sldId="10674"/>
        </pc:sldMkLst>
        <pc:spChg chg="del">
          <ac:chgData name="Tricia M Clarke" userId="S::clarkern_outlook.com#ext#@devupconforg2.onmicrosoft.com::e58e0718-515a-4373-83ab-e18dc39289b4" providerId="AD" clId="Web-{E39A7D26-B7B7-4553-AB13-8CE830FCEA5B}" dt="2021-05-16T02:02:35.234" v="113"/>
          <ac:spMkLst>
            <pc:docMk/>
            <pc:sldMk cId="2758226550" sldId="10674"/>
            <ac:spMk id="7" creationId="{193F493A-4581-41DC-AFBD-E54ADA8A8B95}"/>
          </ac:spMkLst>
        </pc:spChg>
        <pc:spChg chg="del mod">
          <ac:chgData name="Tricia M Clarke" userId="S::clarkern_outlook.com#ext#@devupconforg2.onmicrosoft.com::e58e0718-515a-4373-83ab-e18dc39289b4" providerId="AD" clId="Web-{E39A7D26-B7B7-4553-AB13-8CE830FCEA5B}" dt="2021-05-16T02:02:33.828" v="112"/>
          <ac:spMkLst>
            <pc:docMk/>
            <pc:sldMk cId="2758226550" sldId="10674"/>
            <ac:spMk id="11" creationId="{927BE893-9A1E-4969-95E7-200EA5B00A38}"/>
          </ac:spMkLst>
        </pc:spChg>
        <pc:spChg chg="del">
          <ac:chgData name="Tricia M Clarke" userId="S::clarkern_outlook.com#ext#@devupconforg2.onmicrosoft.com::e58e0718-515a-4373-83ab-e18dc39289b4" providerId="AD" clId="Web-{E39A7D26-B7B7-4553-AB13-8CE830FCEA5B}" dt="2021-05-16T02:02:49.562" v="118"/>
          <ac:spMkLst>
            <pc:docMk/>
            <pc:sldMk cId="2758226550" sldId="10674"/>
            <ac:spMk id="12" creationId="{46D82471-73D7-432B-93B6-6D8A38D738C6}"/>
          </ac:spMkLst>
        </pc:spChg>
        <pc:spChg chg="del">
          <ac:chgData name="Tricia M Clarke" userId="S::clarkern_outlook.com#ext#@devupconforg2.onmicrosoft.com::e58e0718-515a-4373-83ab-e18dc39289b4" providerId="AD" clId="Web-{E39A7D26-B7B7-4553-AB13-8CE830FCEA5B}" dt="2021-05-16T02:02:37.062" v="114"/>
          <ac:spMkLst>
            <pc:docMk/>
            <pc:sldMk cId="2758226550" sldId="10674"/>
            <ac:spMk id="13" creationId="{24BC07CC-ECB8-48BC-AD5E-D4A98AEC137F}"/>
          </ac:spMkLst>
        </pc:spChg>
        <pc:spChg chg="del">
          <ac:chgData name="Tricia M Clarke" userId="S::clarkern_outlook.com#ext#@devupconforg2.onmicrosoft.com::e58e0718-515a-4373-83ab-e18dc39289b4" providerId="AD" clId="Web-{E39A7D26-B7B7-4553-AB13-8CE830FCEA5B}" dt="2021-05-16T02:02:39.156" v="115"/>
          <ac:spMkLst>
            <pc:docMk/>
            <pc:sldMk cId="2758226550" sldId="10674"/>
            <ac:spMk id="14" creationId="{F639688B-8627-459F-8B7F-990BE27C1A7D}"/>
          </ac:spMkLst>
        </pc:spChg>
        <pc:spChg chg="del mod">
          <ac:chgData name="Tricia M Clarke" userId="S::clarkern_outlook.com#ext#@devupconforg2.onmicrosoft.com::e58e0718-515a-4373-83ab-e18dc39289b4" providerId="AD" clId="Web-{E39A7D26-B7B7-4553-AB13-8CE830FCEA5B}" dt="2021-05-16T02:02:43.890" v="117"/>
          <ac:spMkLst>
            <pc:docMk/>
            <pc:sldMk cId="2758226550" sldId="10674"/>
            <ac:spMk id="15" creationId="{DAD15FFA-B750-4FB6-BABF-82615F7EA78F}"/>
          </ac:spMkLst>
        </pc:spChg>
        <pc:spChg chg="del">
          <ac:chgData name="Tricia M Clarke" userId="S::clarkern_outlook.com#ext#@devupconforg2.onmicrosoft.com::e58e0718-515a-4373-83ab-e18dc39289b4" providerId="AD" clId="Web-{E39A7D26-B7B7-4553-AB13-8CE830FCEA5B}" dt="2021-05-16T02:02:49.671" v="119"/>
          <ac:spMkLst>
            <pc:docMk/>
            <pc:sldMk cId="2758226550" sldId="10674"/>
            <ac:spMk id="16" creationId="{6297188A-5310-4355-8B14-4D4C747E7F37}"/>
          </ac:spMkLst>
        </pc:spChg>
        <pc:picChg chg="mod">
          <ac:chgData name="Tricia M Clarke" userId="S::clarkern_outlook.com#ext#@devupconforg2.onmicrosoft.com::e58e0718-515a-4373-83ab-e18dc39289b4" providerId="AD" clId="Web-{E39A7D26-B7B7-4553-AB13-8CE830FCEA5B}" dt="2021-05-16T02:03:25.858" v="132" actId="1076"/>
          <ac:picMkLst>
            <pc:docMk/>
            <pc:sldMk cId="2758226550" sldId="10674"/>
            <ac:picMk id="3" creationId="{C0CCCEDB-F09F-4C4B-A499-CD942E6CEBBF}"/>
          </ac:picMkLst>
        </pc:picChg>
        <pc:picChg chg="add mod">
          <ac:chgData name="Tricia M Clarke" userId="S::clarkern_outlook.com#ext#@devupconforg2.onmicrosoft.com::e58e0718-515a-4373-83ab-e18dc39289b4" providerId="AD" clId="Web-{E39A7D26-B7B7-4553-AB13-8CE830FCEA5B}" dt="2021-05-16T02:03:23.640" v="131" actId="1076"/>
          <ac:picMkLst>
            <pc:docMk/>
            <pc:sldMk cId="2758226550" sldId="10674"/>
            <ac:picMk id="8" creationId="{C039BA8F-3BDF-4A0E-92C2-6E19F19E1791}"/>
          </ac:picMkLst>
        </pc:picChg>
      </pc:sldChg>
      <pc:sldChg chg="addSp modSp">
        <pc:chgData name="Tricia M Clarke" userId="S::clarkern_outlook.com#ext#@devupconforg2.onmicrosoft.com::e58e0718-515a-4373-83ab-e18dc39289b4" providerId="AD" clId="Web-{E39A7D26-B7B7-4553-AB13-8CE830FCEA5B}" dt="2021-05-16T01:59:08.907" v="106" actId="14100"/>
        <pc:sldMkLst>
          <pc:docMk/>
          <pc:sldMk cId="2054774106" sldId="10675"/>
        </pc:sldMkLst>
        <pc:spChg chg="add mod">
          <ac:chgData name="Tricia M Clarke" userId="S::clarkern_outlook.com#ext#@devupconforg2.onmicrosoft.com::e58e0718-515a-4373-83ab-e18dc39289b4" providerId="AD" clId="Web-{E39A7D26-B7B7-4553-AB13-8CE830FCEA5B}" dt="2021-05-16T01:59:08.907" v="106" actId="14100"/>
          <ac:spMkLst>
            <pc:docMk/>
            <pc:sldMk cId="2054774106" sldId="10675"/>
            <ac:spMk id="3" creationId="{8ED9E22F-3B1C-4036-9F5B-55BE3681F7DC}"/>
          </ac:spMkLst>
        </pc:spChg>
      </pc:sldChg>
    </pc:docChg>
  </pc:docChgLst>
  <pc:docChgLst>
    <pc:chgData name="Richard Olaniyan" userId="S::adeboyeolaniyan_gmail.com#ext#@devupconforg2.onmicrosoft.com::44484ddf-2ffd-4089-b7fa-ff98ae2b162b" providerId="AD" clId="Web-{02FCDB2A-7733-4611-99CE-008099C6FA87}"/>
    <pc:docChg chg="addSld modSld">
      <pc:chgData name="Richard Olaniyan" userId="S::adeboyeolaniyan_gmail.com#ext#@devupconforg2.onmicrosoft.com::44484ddf-2ffd-4089-b7fa-ff98ae2b162b" providerId="AD" clId="Web-{02FCDB2A-7733-4611-99CE-008099C6FA87}" dt="2021-05-16T01:26:13.681" v="11"/>
      <pc:docMkLst>
        <pc:docMk/>
      </pc:docMkLst>
      <pc:sldChg chg="addSp delSp modSp new">
        <pc:chgData name="Richard Olaniyan" userId="S::adeboyeolaniyan_gmail.com#ext#@devupconforg2.onmicrosoft.com::44484ddf-2ffd-4089-b7fa-ff98ae2b162b" providerId="AD" clId="Web-{02FCDB2A-7733-4611-99CE-008099C6FA87}" dt="2021-05-16T01:26:13.681" v="11"/>
        <pc:sldMkLst>
          <pc:docMk/>
          <pc:sldMk cId="2054774106" sldId="10675"/>
        </pc:sldMkLst>
        <pc:spChg chg="del">
          <ac:chgData name="Richard Olaniyan" userId="S::adeboyeolaniyan_gmail.com#ext#@devupconforg2.onmicrosoft.com::44484ddf-2ffd-4089-b7fa-ff98ae2b162b" providerId="AD" clId="Web-{02FCDB2A-7733-4611-99CE-008099C6FA87}" dt="2021-05-16T01:20:10.076" v="1"/>
          <ac:spMkLst>
            <pc:docMk/>
            <pc:sldMk cId="2054774106" sldId="10675"/>
            <ac:spMk id="2" creationId="{7AE4D0D4-1B02-448C-85DE-52B74BAD819A}"/>
          </ac:spMkLst>
        </pc:spChg>
        <pc:picChg chg="add del mod">
          <ac:chgData name="Richard Olaniyan" userId="S::adeboyeolaniyan_gmail.com#ext#@devupconforg2.onmicrosoft.com::44484ddf-2ffd-4089-b7fa-ff98ae2b162b" providerId="AD" clId="Web-{02FCDB2A-7733-4611-99CE-008099C6FA87}" dt="2021-05-16T01:25:14.882" v="5"/>
          <ac:picMkLst>
            <pc:docMk/>
            <pc:sldMk cId="2054774106" sldId="10675"/>
            <ac:picMk id="3" creationId="{80F67B36-1EB5-4554-9143-95636E281C55}"/>
          </ac:picMkLst>
        </pc:picChg>
        <pc:picChg chg="add del mod">
          <ac:chgData name="Richard Olaniyan" userId="S::adeboyeolaniyan_gmail.com#ext#@devupconforg2.onmicrosoft.com::44484ddf-2ffd-4089-b7fa-ff98ae2b162b" providerId="AD" clId="Web-{02FCDB2A-7733-4611-99CE-008099C6FA87}" dt="2021-05-16T01:26:13.681" v="11"/>
          <ac:picMkLst>
            <pc:docMk/>
            <pc:sldMk cId="2054774106" sldId="10675"/>
            <ac:picMk id="4" creationId="{23777FF3-72CC-453E-989B-7012E7B33346}"/>
          </ac:picMkLst>
        </pc:picChg>
      </pc:sldChg>
    </pc:docChg>
  </pc:docChgLst>
  <pc:docChgLst>
    <pc:chgData name="Pushkar" userId="S::96pushkar_gmail.com#ext#@devupconforg2.onmicrosoft.com::6f0e2513-d33b-4dee-90b7-270615417fff" providerId="AD" clId="Web-{B3323561-381A-474D-9A88-07DCC833418C}"/>
    <pc:docChg chg="modSld">
      <pc:chgData name="Pushkar" userId="S::96pushkar_gmail.com#ext#@devupconforg2.onmicrosoft.com::6f0e2513-d33b-4dee-90b7-270615417fff" providerId="AD" clId="Web-{B3323561-381A-474D-9A88-07DCC833418C}" dt="2021-05-16T08:42:33.805" v="0" actId="1076"/>
      <pc:docMkLst>
        <pc:docMk/>
      </pc:docMkLst>
      <pc:sldChg chg="modSp">
        <pc:chgData name="Pushkar" userId="S::96pushkar_gmail.com#ext#@devupconforg2.onmicrosoft.com::6f0e2513-d33b-4dee-90b7-270615417fff" providerId="AD" clId="Web-{B3323561-381A-474D-9A88-07DCC833418C}" dt="2021-05-16T08:42:33.805" v="0" actId="1076"/>
        <pc:sldMkLst>
          <pc:docMk/>
          <pc:sldMk cId="2054774106" sldId="10675"/>
        </pc:sldMkLst>
        <pc:grpChg chg="mod">
          <ac:chgData name="Pushkar" userId="S::96pushkar_gmail.com#ext#@devupconforg2.onmicrosoft.com::6f0e2513-d33b-4dee-90b7-270615417fff" providerId="AD" clId="Web-{B3323561-381A-474D-9A88-07DCC833418C}" dt="2021-05-16T08:42:33.805" v="0" actId="1076"/>
          <ac:grpSpMkLst>
            <pc:docMk/>
            <pc:sldMk cId="2054774106" sldId="10675"/>
            <ac:grpSpMk id="12" creationId="{D4A24219-7001-4911-A897-937DE2550F4A}"/>
          </ac:grpSpMkLst>
        </pc:grpChg>
      </pc:sldChg>
    </pc:docChg>
  </pc:docChgLst>
  <pc:docChgLst>
    <pc:chgData name="Dagan, Mark" userId="S::mdagan_northwell.edu#ext#@devupconforg2.onmicrosoft.com::68619152-6407-4dfb-bdfa-5fac066d96cf" providerId="AD" clId="Web-{F27B6EBD-7B72-4723-A7F7-AC1CCD31C139}"/>
    <pc:docChg chg="addSld delSld modSld sldOrd">
      <pc:chgData name="Dagan, Mark" userId="S::mdagan_northwell.edu#ext#@devupconforg2.onmicrosoft.com::68619152-6407-4dfb-bdfa-5fac066d96cf" providerId="AD" clId="Web-{F27B6EBD-7B72-4723-A7F7-AC1CCD31C139}" dt="2021-05-15T21:30:34.765" v="83" actId="20577"/>
      <pc:docMkLst>
        <pc:docMk/>
      </pc:docMkLst>
      <pc:sldChg chg="modSp">
        <pc:chgData name="Dagan, Mark" userId="S::mdagan_northwell.edu#ext#@devupconforg2.onmicrosoft.com::68619152-6407-4dfb-bdfa-5fac066d96cf" providerId="AD" clId="Web-{F27B6EBD-7B72-4723-A7F7-AC1CCD31C139}" dt="2021-05-15T21:23:20.447" v="25" actId="1076"/>
        <pc:sldMkLst>
          <pc:docMk/>
          <pc:sldMk cId="730098645" sldId="362"/>
        </pc:sldMkLst>
        <pc:spChg chg="mod">
          <ac:chgData name="Dagan, Mark" userId="S::mdagan_northwell.edu#ext#@devupconforg2.onmicrosoft.com::68619152-6407-4dfb-bdfa-5fac066d96cf" providerId="AD" clId="Web-{F27B6EBD-7B72-4723-A7F7-AC1CCD31C139}" dt="2021-05-15T21:23:07.478" v="21" actId="20577"/>
          <ac:spMkLst>
            <pc:docMk/>
            <pc:sldMk cId="730098645" sldId="362"/>
            <ac:spMk id="2" creationId="{00000000-0000-0000-0000-000000000000}"/>
          </ac:spMkLst>
        </pc:spChg>
        <pc:picChg chg="mod">
          <ac:chgData name="Dagan, Mark" userId="S::mdagan_northwell.edu#ext#@devupconforg2.onmicrosoft.com::68619152-6407-4dfb-bdfa-5fac066d96cf" providerId="AD" clId="Web-{F27B6EBD-7B72-4723-A7F7-AC1CCD31C139}" dt="2021-05-15T21:23:20.447" v="25" actId="1076"/>
          <ac:picMkLst>
            <pc:docMk/>
            <pc:sldMk cId="730098645" sldId="362"/>
            <ac:picMk id="5" creationId="{1435C68D-B299-470F-86AB-B33EDF0BEA1E}"/>
          </ac:picMkLst>
        </pc:picChg>
      </pc:sldChg>
      <pc:sldChg chg="del">
        <pc:chgData name="Dagan, Mark" userId="S::mdagan_northwell.edu#ext#@devupconforg2.onmicrosoft.com::68619152-6407-4dfb-bdfa-5fac066d96cf" providerId="AD" clId="Web-{F27B6EBD-7B72-4723-A7F7-AC1CCD31C139}" dt="2021-05-15T21:24:26.043" v="27"/>
        <pc:sldMkLst>
          <pc:docMk/>
          <pc:sldMk cId="202033310" sldId="363"/>
        </pc:sldMkLst>
      </pc:sldChg>
      <pc:sldChg chg="del">
        <pc:chgData name="Dagan, Mark" userId="S::mdagan_northwell.edu#ext#@devupconforg2.onmicrosoft.com::68619152-6407-4dfb-bdfa-5fac066d96cf" providerId="AD" clId="Web-{F27B6EBD-7B72-4723-A7F7-AC1CCD31C139}" dt="2021-05-15T21:26:16.046" v="45"/>
        <pc:sldMkLst>
          <pc:docMk/>
          <pc:sldMk cId="3010064378" sldId="10616"/>
        </pc:sldMkLst>
      </pc:sldChg>
      <pc:sldChg chg="ord">
        <pc:chgData name="Dagan, Mark" userId="S::mdagan_northwell.edu#ext#@devupconforg2.onmicrosoft.com::68619152-6407-4dfb-bdfa-5fac066d96cf" providerId="AD" clId="Web-{F27B6EBD-7B72-4723-A7F7-AC1CCD31C139}" dt="2021-05-15T21:25:32.748" v="35"/>
        <pc:sldMkLst>
          <pc:docMk/>
          <pc:sldMk cId="3032607302" sldId="10618"/>
        </pc:sldMkLst>
      </pc:sldChg>
      <pc:sldChg chg="addSp delSp modSp">
        <pc:chgData name="Dagan, Mark" userId="S::mdagan_northwell.edu#ext#@devupconforg2.onmicrosoft.com::68619152-6407-4dfb-bdfa-5fac066d96cf" providerId="AD" clId="Web-{F27B6EBD-7B72-4723-A7F7-AC1CCD31C139}" dt="2021-05-15T21:30:06.733" v="64"/>
        <pc:sldMkLst>
          <pc:docMk/>
          <pc:sldMk cId="2648020247" sldId="10622"/>
        </pc:sldMkLst>
        <pc:spChg chg="del">
          <ac:chgData name="Dagan, Mark" userId="S::mdagan_northwell.edu#ext#@devupconforg2.onmicrosoft.com::68619152-6407-4dfb-bdfa-5fac066d96cf" providerId="AD" clId="Web-{F27B6EBD-7B72-4723-A7F7-AC1CCD31C139}" dt="2021-05-15T21:30:06.733" v="64"/>
          <ac:spMkLst>
            <pc:docMk/>
            <pc:sldMk cId="2648020247" sldId="10622"/>
            <ac:spMk id="3" creationId="{D93A5744-4DC2-F242-A538-219539FE31EE}"/>
          </ac:spMkLst>
        </pc:spChg>
        <pc:spChg chg="add mod">
          <ac:chgData name="Dagan, Mark" userId="S::mdagan_northwell.edu#ext#@devupconforg2.onmicrosoft.com::68619152-6407-4dfb-bdfa-5fac066d96cf" providerId="AD" clId="Web-{F27B6EBD-7B72-4723-A7F7-AC1CCD31C139}" dt="2021-05-15T21:30:06.733" v="64"/>
          <ac:spMkLst>
            <pc:docMk/>
            <pc:sldMk cId="2648020247" sldId="10622"/>
            <ac:spMk id="6" creationId="{295D2FAD-CC15-4BA7-B7C0-F53F24B8CAB7}"/>
          </ac:spMkLst>
        </pc:spChg>
      </pc:sldChg>
      <pc:sldChg chg="del">
        <pc:chgData name="Dagan, Mark" userId="S::mdagan_northwell.edu#ext#@devupconforg2.onmicrosoft.com::68619152-6407-4dfb-bdfa-5fac066d96cf" providerId="AD" clId="Web-{F27B6EBD-7B72-4723-A7F7-AC1CCD31C139}" dt="2021-05-15T21:26:13.437" v="44"/>
        <pc:sldMkLst>
          <pc:docMk/>
          <pc:sldMk cId="1571308349" sldId="10630"/>
        </pc:sldMkLst>
      </pc:sldChg>
      <pc:sldChg chg="modSp">
        <pc:chgData name="Dagan, Mark" userId="S::mdagan_northwell.edu#ext#@devupconforg2.onmicrosoft.com::68619152-6407-4dfb-bdfa-5fac066d96cf" providerId="AD" clId="Web-{F27B6EBD-7B72-4723-A7F7-AC1CCD31C139}" dt="2021-05-15T21:29:56.076" v="63"/>
        <pc:sldMkLst>
          <pc:docMk/>
          <pc:sldMk cId="2106480414" sldId="10632"/>
        </pc:sldMkLst>
        <pc:graphicFrameChg chg="mod modGraphic">
          <ac:chgData name="Dagan, Mark" userId="S::mdagan_northwell.edu#ext#@devupconforg2.onmicrosoft.com::68619152-6407-4dfb-bdfa-5fac066d96cf" providerId="AD" clId="Web-{F27B6EBD-7B72-4723-A7F7-AC1CCD31C139}" dt="2021-05-15T21:29:56.076" v="63"/>
          <ac:graphicFrameMkLst>
            <pc:docMk/>
            <pc:sldMk cId="2106480414" sldId="10632"/>
            <ac:graphicFrameMk id="16" creationId="{00000000-0000-0000-0000-000000000000}"/>
          </ac:graphicFrameMkLst>
        </pc:graphicFrameChg>
      </pc:sldChg>
      <pc:sldChg chg="del">
        <pc:chgData name="Dagan, Mark" userId="S::mdagan_northwell.edu#ext#@devupconforg2.onmicrosoft.com::68619152-6407-4dfb-bdfa-5fac066d96cf" providerId="AD" clId="Web-{F27B6EBD-7B72-4723-A7F7-AC1CCD31C139}" dt="2021-05-15T21:26:12.171" v="43"/>
        <pc:sldMkLst>
          <pc:docMk/>
          <pc:sldMk cId="2411702260" sldId="10635"/>
        </pc:sldMkLst>
      </pc:sldChg>
      <pc:sldChg chg="del">
        <pc:chgData name="Dagan, Mark" userId="S::mdagan_northwell.edu#ext#@devupconforg2.onmicrosoft.com::68619152-6407-4dfb-bdfa-5fac066d96cf" providerId="AD" clId="Web-{F27B6EBD-7B72-4723-A7F7-AC1CCD31C139}" dt="2021-05-15T21:26:17.187" v="46"/>
        <pc:sldMkLst>
          <pc:docMk/>
          <pc:sldMk cId="1820414252" sldId="10636"/>
        </pc:sldMkLst>
      </pc:sldChg>
      <pc:sldChg chg="del">
        <pc:chgData name="Dagan, Mark" userId="S::mdagan_northwell.edu#ext#@devupconforg2.onmicrosoft.com::68619152-6407-4dfb-bdfa-5fac066d96cf" providerId="AD" clId="Web-{F27B6EBD-7B72-4723-A7F7-AC1CCD31C139}" dt="2021-05-15T21:24:28.277" v="28"/>
        <pc:sldMkLst>
          <pc:docMk/>
          <pc:sldMk cId="2830924189" sldId="10647"/>
        </pc:sldMkLst>
      </pc:sldChg>
      <pc:sldChg chg="modSp">
        <pc:chgData name="Dagan, Mark" userId="S::mdagan_northwell.edu#ext#@devupconforg2.onmicrosoft.com::68619152-6407-4dfb-bdfa-5fac066d96cf" providerId="AD" clId="Web-{F27B6EBD-7B72-4723-A7F7-AC1CCD31C139}" dt="2021-05-15T21:30:34.765" v="83" actId="20577"/>
        <pc:sldMkLst>
          <pc:docMk/>
          <pc:sldMk cId="4199189409" sldId="10650"/>
        </pc:sldMkLst>
        <pc:spChg chg="mod">
          <ac:chgData name="Dagan, Mark" userId="S::mdagan_northwell.edu#ext#@devupconforg2.onmicrosoft.com::68619152-6407-4dfb-bdfa-5fac066d96cf" providerId="AD" clId="Web-{F27B6EBD-7B72-4723-A7F7-AC1CCD31C139}" dt="2021-05-15T21:30:34.765" v="83" actId="20577"/>
          <ac:spMkLst>
            <pc:docMk/>
            <pc:sldMk cId="4199189409" sldId="10650"/>
            <ac:spMk id="3" creationId="{18F148FD-C706-6740-AB38-5455211202DC}"/>
          </ac:spMkLst>
        </pc:spChg>
      </pc:sldChg>
      <pc:sldChg chg="modSp">
        <pc:chgData name="Dagan, Mark" userId="S::mdagan_northwell.edu#ext#@devupconforg2.onmicrosoft.com::68619152-6407-4dfb-bdfa-5fac066d96cf" providerId="AD" clId="Web-{F27B6EBD-7B72-4723-A7F7-AC1CCD31C139}" dt="2021-05-15T21:23:53.214" v="26" actId="1076"/>
        <pc:sldMkLst>
          <pc:docMk/>
          <pc:sldMk cId="2285955198" sldId="10651"/>
        </pc:sldMkLst>
        <pc:graphicFrameChg chg="mod">
          <ac:chgData name="Dagan, Mark" userId="S::mdagan_northwell.edu#ext#@devupconforg2.onmicrosoft.com::68619152-6407-4dfb-bdfa-5fac066d96cf" providerId="AD" clId="Web-{F27B6EBD-7B72-4723-A7F7-AC1CCD31C139}" dt="2021-05-15T21:23:53.214" v="26" actId="1076"/>
          <ac:graphicFrameMkLst>
            <pc:docMk/>
            <pc:sldMk cId="2285955198" sldId="10651"/>
            <ac:graphicFrameMk id="4" creationId="{9326B172-F3AC-4431-A03A-BC14D7F75A9F}"/>
          </ac:graphicFrameMkLst>
        </pc:graphicFrameChg>
      </pc:sldChg>
      <pc:sldChg chg="addSp delSp modSp add del replId">
        <pc:chgData name="Dagan, Mark" userId="S::mdagan_northwell.edu#ext#@devupconforg2.onmicrosoft.com::68619152-6407-4dfb-bdfa-5fac066d96cf" providerId="AD" clId="Web-{F27B6EBD-7B72-4723-A7F7-AC1CCD31C139}" dt="2021-05-15T21:26:09.405" v="42"/>
        <pc:sldMkLst>
          <pc:docMk/>
          <pc:sldMk cId="401670369" sldId="10653"/>
        </pc:sldMkLst>
        <pc:spChg chg="add mod">
          <ac:chgData name="Dagan, Mark" userId="S::mdagan_northwell.edu#ext#@devupconforg2.onmicrosoft.com::68619152-6407-4dfb-bdfa-5fac066d96cf" providerId="AD" clId="Web-{F27B6EBD-7B72-4723-A7F7-AC1CCD31C139}" dt="2021-05-15T21:24:48.512" v="32"/>
          <ac:spMkLst>
            <pc:docMk/>
            <pc:sldMk cId="401670369" sldId="10653"/>
            <ac:spMk id="34" creationId="{2C42650D-15AE-483B-9C7E-49C61E8B7AC2}"/>
          </ac:spMkLst>
        </pc:spChg>
        <pc:graphicFrameChg chg="del">
          <ac:chgData name="Dagan, Mark" userId="S::mdagan_northwell.edu#ext#@devupconforg2.onmicrosoft.com::68619152-6407-4dfb-bdfa-5fac066d96cf" providerId="AD" clId="Web-{F27B6EBD-7B72-4723-A7F7-AC1CCD31C139}" dt="2021-05-15T21:24:48.512" v="32"/>
          <ac:graphicFrameMkLst>
            <pc:docMk/>
            <pc:sldMk cId="401670369" sldId="10653"/>
            <ac:graphicFrameMk id="4" creationId="{9326B172-F3AC-4431-A03A-BC14D7F75A9F}"/>
          </ac:graphicFrameMkLst>
        </pc:graphicFrameChg>
      </pc:sldChg>
      <pc:sldChg chg="add del replId">
        <pc:chgData name="Dagan, Mark" userId="S::mdagan_northwell.edu#ext#@devupconforg2.onmicrosoft.com::68619152-6407-4dfb-bdfa-5fac066d96cf" providerId="AD" clId="Web-{F27B6EBD-7B72-4723-A7F7-AC1CCD31C139}" dt="2021-05-15T21:25:52.639" v="38"/>
        <pc:sldMkLst>
          <pc:docMk/>
          <pc:sldMk cId="2131414706" sldId="10654"/>
        </pc:sldMkLst>
      </pc:sldChg>
      <pc:sldChg chg="add del replId">
        <pc:chgData name="Dagan, Mark" userId="S::mdagan_northwell.edu#ext#@devupconforg2.onmicrosoft.com::68619152-6407-4dfb-bdfa-5fac066d96cf" providerId="AD" clId="Web-{F27B6EBD-7B72-4723-A7F7-AC1CCD31C139}" dt="2021-05-15T21:25:54.233" v="39"/>
        <pc:sldMkLst>
          <pc:docMk/>
          <pc:sldMk cId="679697289" sldId="10655"/>
        </pc:sldMkLst>
      </pc:sldChg>
      <pc:sldChg chg="add ord replId">
        <pc:chgData name="Dagan, Mark" userId="S::mdagan_northwell.edu#ext#@devupconforg2.onmicrosoft.com::68619152-6407-4dfb-bdfa-5fac066d96cf" providerId="AD" clId="Web-{F27B6EBD-7B72-4723-A7F7-AC1CCD31C139}" dt="2021-05-15T21:25:22.669" v="34"/>
        <pc:sldMkLst>
          <pc:docMk/>
          <pc:sldMk cId="4268696138" sldId="10656"/>
        </pc:sldMkLst>
      </pc:sldChg>
      <pc:sldChg chg="delSp add replId">
        <pc:chgData name="Dagan, Mark" userId="S::mdagan_northwell.edu#ext#@devupconforg2.onmicrosoft.com::68619152-6407-4dfb-bdfa-5fac066d96cf" providerId="AD" clId="Web-{F27B6EBD-7B72-4723-A7F7-AC1CCD31C139}" dt="2021-05-15T21:25:58.624" v="40"/>
        <pc:sldMkLst>
          <pc:docMk/>
          <pc:sldMk cId="1821133423" sldId="10657"/>
        </pc:sldMkLst>
        <pc:graphicFrameChg chg="del">
          <ac:chgData name="Dagan, Mark" userId="S::mdagan_northwell.edu#ext#@devupconforg2.onmicrosoft.com::68619152-6407-4dfb-bdfa-5fac066d96cf" providerId="AD" clId="Web-{F27B6EBD-7B72-4723-A7F7-AC1CCD31C139}" dt="2021-05-15T21:25:58.624" v="40"/>
          <ac:graphicFrameMkLst>
            <pc:docMk/>
            <pc:sldMk cId="1821133423" sldId="10657"/>
            <ac:graphicFrameMk id="4" creationId="{33310815-0F7C-4877-9D6C-C885040082F0}"/>
          </ac:graphicFrameMkLst>
        </pc:graphicFrameChg>
      </pc:sldChg>
      <pc:sldChg chg="delSp add replId">
        <pc:chgData name="Dagan, Mark" userId="S::mdagan_northwell.edu#ext#@devupconforg2.onmicrosoft.com::68619152-6407-4dfb-bdfa-5fac066d96cf" providerId="AD" clId="Web-{F27B6EBD-7B72-4723-A7F7-AC1CCD31C139}" dt="2021-05-15T21:26:01.764" v="41"/>
        <pc:sldMkLst>
          <pc:docMk/>
          <pc:sldMk cId="4206640363" sldId="10658"/>
        </pc:sldMkLst>
        <pc:graphicFrameChg chg="del">
          <ac:chgData name="Dagan, Mark" userId="S::mdagan_northwell.edu#ext#@devupconforg2.onmicrosoft.com::68619152-6407-4dfb-bdfa-5fac066d96cf" providerId="AD" clId="Web-{F27B6EBD-7B72-4723-A7F7-AC1CCD31C139}" dt="2021-05-15T21:26:01.764" v="41"/>
          <ac:graphicFrameMkLst>
            <pc:docMk/>
            <pc:sldMk cId="4206640363" sldId="10658"/>
            <ac:graphicFrameMk id="4" creationId="{33310815-0F7C-4877-9D6C-C885040082F0}"/>
          </ac:graphicFrameMkLst>
        </pc:graphicFrameChg>
      </pc:sldChg>
    </pc:docChg>
  </pc:docChgLst>
  <pc:docChgLst>
    <pc:chgData name="Tricia M Clarke" userId="S::clarkern_outlook.com#ext#@devupconforg2.onmicrosoft.com::e58e0718-515a-4373-83ab-e18dc39289b4" providerId="AD" clId="Web-{722730D3-7034-4752-8898-ADDA8E29620B}"/>
    <pc:docChg chg="modSld">
      <pc:chgData name="Tricia M Clarke" userId="S::clarkern_outlook.com#ext#@devupconforg2.onmicrosoft.com::e58e0718-515a-4373-83ab-e18dc39289b4" providerId="AD" clId="Web-{722730D3-7034-4752-8898-ADDA8E29620B}" dt="2021-05-16T13:33:00.413" v="20" actId="14100"/>
      <pc:docMkLst>
        <pc:docMk/>
      </pc:docMkLst>
      <pc:sldChg chg="modSp">
        <pc:chgData name="Tricia M Clarke" userId="S::clarkern_outlook.com#ext#@devupconforg2.onmicrosoft.com::e58e0718-515a-4373-83ab-e18dc39289b4" providerId="AD" clId="Web-{722730D3-7034-4752-8898-ADDA8E29620B}" dt="2021-05-16T13:33:00.413" v="20" actId="14100"/>
        <pc:sldMkLst>
          <pc:docMk/>
          <pc:sldMk cId="2648020247" sldId="10622"/>
        </pc:sldMkLst>
        <pc:grpChg chg="mod">
          <ac:chgData name="Tricia M Clarke" userId="S::clarkern_outlook.com#ext#@devupconforg2.onmicrosoft.com::e58e0718-515a-4373-83ab-e18dc39289b4" providerId="AD" clId="Web-{722730D3-7034-4752-8898-ADDA8E29620B}" dt="2021-05-16T13:32:43.881" v="19" actId="14100"/>
          <ac:grpSpMkLst>
            <pc:docMk/>
            <pc:sldMk cId="2648020247" sldId="10622"/>
            <ac:grpSpMk id="24" creationId="{BCC9FD7D-599E-4C68-BAE1-9E5EB18CAAEA}"/>
          </ac:grpSpMkLst>
        </pc:grpChg>
        <pc:grpChg chg="mod">
          <ac:chgData name="Tricia M Clarke" userId="S::clarkern_outlook.com#ext#@devupconforg2.onmicrosoft.com::e58e0718-515a-4373-83ab-e18dc39289b4" providerId="AD" clId="Web-{722730D3-7034-4752-8898-ADDA8E29620B}" dt="2021-05-16T13:33:00.413" v="20" actId="14100"/>
          <ac:grpSpMkLst>
            <pc:docMk/>
            <pc:sldMk cId="2648020247" sldId="10622"/>
            <ac:grpSpMk id="27" creationId="{C4721C05-8082-4D48-B9FA-BE3DA98B8553}"/>
          </ac:grpSpMkLst>
        </pc:grpChg>
        <pc:picChg chg="mod">
          <ac:chgData name="Tricia M Clarke" userId="S::clarkern_outlook.com#ext#@devupconforg2.onmicrosoft.com::e58e0718-515a-4373-83ab-e18dc39289b4" providerId="AD" clId="Web-{722730D3-7034-4752-8898-ADDA8E29620B}" dt="2021-05-16T13:31:43.661" v="17" actId="14100"/>
          <ac:picMkLst>
            <pc:docMk/>
            <pc:sldMk cId="2648020247" sldId="10622"/>
            <ac:picMk id="9" creationId="{4D521D97-9BD0-48B9-ACB1-DC73238DD8DD}"/>
          </ac:picMkLst>
        </pc:picChg>
        <pc:picChg chg="mod">
          <ac:chgData name="Tricia M Clarke" userId="S::clarkern_outlook.com#ext#@devupconforg2.onmicrosoft.com::e58e0718-515a-4373-83ab-e18dc39289b4" providerId="AD" clId="Web-{722730D3-7034-4752-8898-ADDA8E29620B}" dt="2021-05-16T13:31:15.504" v="14" actId="14100"/>
          <ac:picMkLst>
            <pc:docMk/>
            <pc:sldMk cId="2648020247" sldId="10622"/>
            <ac:picMk id="14" creationId="{BD36EEF2-1BEA-478E-A014-8922694D39DE}"/>
          </ac:picMkLst>
        </pc:picChg>
      </pc:sldChg>
      <pc:sldChg chg="addSp delSp modSp">
        <pc:chgData name="Tricia M Clarke" userId="S::clarkern_outlook.com#ext#@devupconforg2.onmicrosoft.com::e58e0718-515a-4373-83ab-e18dc39289b4" providerId="AD" clId="Web-{722730D3-7034-4752-8898-ADDA8E29620B}" dt="2021-05-16T13:30:00.095" v="13" actId="1076"/>
        <pc:sldMkLst>
          <pc:docMk/>
          <pc:sldMk cId="2758226550" sldId="10674"/>
        </pc:sldMkLst>
        <pc:picChg chg="add mod">
          <ac:chgData name="Tricia M Clarke" userId="S::clarkern_outlook.com#ext#@devupconforg2.onmicrosoft.com::e58e0718-515a-4373-83ab-e18dc39289b4" providerId="AD" clId="Web-{722730D3-7034-4752-8898-ADDA8E29620B}" dt="2021-05-16T13:30:00.095" v="13" actId="1076"/>
          <ac:picMkLst>
            <pc:docMk/>
            <pc:sldMk cId="2758226550" sldId="10674"/>
            <ac:picMk id="4" creationId="{F48F37E1-A098-4E20-8C25-1839E6FA9C6A}"/>
          </ac:picMkLst>
        </pc:picChg>
        <pc:picChg chg="del">
          <ac:chgData name="Tricia M Clarke" userId="S::clarkern_outlook.com#ext#@devupconforg2.onmicrosoft.com::e58e0718-515a-4373-83ab-e18dc39289b4" providerId="AD" clId="Web-{722730D3-7034-4752-8898-ADDA8E29620B}" dt="2021-05-16T13:28:36.856" v="2"/>
          <ac:picMkLst>
            <pc:docMk/>
            <pc:sldMk cId="2758226550" sldId="10674"/>
            <ac:picMk id="8" creationId="{BD486C5B-7699-4789-809B-22AC64F52899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A3F33AED-B18D-40C7-8C97-2D018E5263EF}"/>
    <pc:docChg chg="modSld">
      <pc:chgData name="Dagan, Mark" userId="S::mdagan_northwell.edu#ext#@devupconforg2.onmicrosoft.com::68619152-6407-4dfb-bdfa-5fac066d96cf" providerId="AD" clId="Web-{A3F33AED-B18D-40C7-8C97-2D018E5263EF}" dt="2021-05-16T00:56:21.839" v="2" actId="1076"/>
      <pc:docMkLst>
        <pc:docMk/>
      </pc:docMkLst>
      <pc:sldChg chg="delSp modSp">
        <pc:chgData name="Dagan, Mark" userId="S::mdagan_northwell.edu#ext#@devupconforg2.onmicrosoft.com::68619152-6407-4dfb-bdfa-5fac066d96cf" providerId="AD" clId="Web-{A3F33AED-B18D-40C7-8C97-2D018E5263EF}" dt="2021-05-16T00:56:21.839" v="2" actId="1076"/>
        <pc:sldMkLst>
          <pc:docMk/>
          <pc:sldMk cId="3232320521" sldId="10663"/>
        </pc:sldMkLst>
        <pc:picChg chg="mod">
          <ac:chgData name="Dagan, Mark" userId="S::mdagan_northwell.edu#ext#@devupconforg2.onmicrosoft.com::68619152-6407-4dfb-bdfa-5fac066d96cf" providerId="AD" clId="Web-{A3F33AED-B18D-40C7-8C97-2D018E5263EF}" dt="2021-05-16T00:56:21.839" v="2" actId="1076"/>
          <ac:picMkLst>
            <pc:docMk/>
            <pc:sldMk cId="3232320521" sldId="10663"/>
            <ac:picMk id="4" creationId="{ADAD5787-CB6F-4F03-AFF7-A1136781A4DF}"/>
          </ac:picMkLst>
        </pc:picChg>
        <pc:picChg chg="del mod">
          <ac:chgData name="Dagan, Mark" userId="S::mdagan_northwell.edu#ext#@devupconforg2.onmicrosoft.com::68619152-6407-4dfb-bdfa-5fac066d96cf" providerId="AD" clId="Web-{A3F33AED-B18D-40C7-8C97-2D018E5263EF}" dt="2021-05-16T00:56:15.027" v="1"/>
          <ac:picMkLst>
            <pc:docMk/>
            <pc:sldMk cId="3232320521" sldId="10663"/>
            <ac:picMk id="6" creationId="{6F4907E7-4DA6-4FC7-AAE0-B1A35DC7A1B2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B7896C19-C8E0-4F99-8260-9194B8719BA8}"/>
    <pc:docChg chg="modSld">
      <pc:chgData name="Dagan, Mark" userId="S::mdagan_northwell.edu#ext#@devupconforg2.onmicrosoft.com::68619152-6407-4dfb-bdfa-5fac066d96cf" providerId="AD" clId="Web-{B7896C19-C8E0-4F99-8260-9194B8719BA8}" dt="2021-05-16T03:52:35.292" v="46" actId="1076"/>
      <pc:docMkLst>
        <pc:docMk/>
      </pc:docMkLst>
      <pc:sldChg chg="addSp delSp modSp">
        <pc:chgData name="Dagan, Mark" userId="S::mdagan_northwell.edu#ext#@devupconforg2.onmicrosoft.com::68619152-6407-4dfb-bdfa-5fac066d96cf" providerId="AD" clId="Web-{B7896C19-C8E0-4F99-8260-9194B8719BA8}" dt="2021-05-16T03:49:01.937" v="21" actId="1076"/>
        <pc:sldMkLst>
          <pc:docMk/>
          <pc:sldMk cId="2648020247" sldId="10622"/>
        </pc:sldMkLst>
        <pc:spChg chg="del">
          <ac:chgData name="Dagan, Mark" userId="S::mdagan_northwell.edu#ext#@devupconforg2.onmicrosoft.com::68619152-6407-4dfb-bdfa-5fac066d96cf" providerId="AD" clId="Web-{B7896C19-C8E0-4F99-8260-9194B8719BA8}" dt="2021-05-16T03:47:42.448" v="1"/>
          <ac:spMkLst>
            <pc:docMk/>
            <pc:sldMk cId="2648020247" sldId="10622"/>
            <ac:spMk id="12" creationId="{1C32C519-C411-4F02-B54F-4423BF68DA5A}"/>
          </ac:spMkLst>
        </pc:spChg>
        <pc:spChg chg="add mod">
          <ac:chgData name="Dagan, Mark" userId="S::mdagan_northwell.edu#ext#@devupconforg2.onmicrosoft.com::68619152-6407-4dfb-bdfa-5fac066d96cf" providerId="AD" clId="Web-{B7896C19-C8E0-4F99-8260-9194B8719BA8}" dt="2021-05-16T03:49:01.937" v="21" actId="1076"/>
          <ac:spMkLst>
            <pc:docMk/>
            <pc:sldMk cId="2648020247" sldId="10622"/>
            <ac:spMk id="28" creationId="{A1B9C28F-0888-405B-BB91-B5EB944C7AA0}"/>
          </ac:spMkLst>
        </pc:spChg>
        <pc:grpChg chg="del">
          <ac:chgData name="Dagan, Mark" userId="S::mdagan_northwell.edu#ext#@devupconforg2.onmicrosoft.com::68619152-6407-4dfb-bdfa-5fac066d96cf" providerId="AD" clId="Web-{B7896C19-C8E0-4F99-8260-9194B8719BA8}" dt="2021-05-16T03:47:44.276" v="2"/>
          <ac:grpSpMkLst>
            <pc:docMk/>
            <pc:sldMk cId="2648020247" sldId="10622"/>
            <ac:grpSpMk id="6" creationId="{49EE82CE-7316-4CC8-8C24-EE94F0837631}"/>
          </ac:grpSpMkLst>
        </pc:grpChg>
        <pc:picChg chg="add mod">
          <ac:chgData name="Dagan, Mark" userId="S::mdagan_northwell.edu#ext#@devupconforg2.onmicrosoft.com::68619152-6407-4dfb-bdfa-5fac066d96cf" providerId="AD" clId="Web-{B7896C19-C8E0-4F99-8260-9194B8719BA8}" dt="2021-05-16T03:48:22.169" v="8" actId="14100"/>
          <ac:picMkLst>
            <pc:docMk/>
            <pc:sldMk cId="2648020247" sldId="10622"/>
            <ac:picMk id="14" creationId="{BD36EEF2-1BEA-478E-A014-8922694D39DE}"/>
          </ac:picMkLst>
        </pc:picChg>
        <pc:picChg chg="add del mod">
          <ac:chgData name="Dagan, Mark" userId="S::mdagan_northwell.edu#ext#@devupconforg2.onmicrosoft.com::68619152-6407-4dfb-bdfa-5fac066d96cf" providerId="AD" clId="Web-{B7896C19-C8E0-4F99-8260-9194B8719BA8}" dt="2021-05-16T03:48:32.076" v="10"/>
          <ac:picMkLst>
            <pc:docMk/>
            <pc:sldMk cId="2648020247" sldId="10622"/>
            <ac:picMk id="18" creationId="{CD7D5C0A-D4C3-4C02-A23E-EE63F0680473}"/>
          </ac:picMkLst>
        </pc:picChg>
        <pc:picChg chg="add del mod">
          <ac:chgData name="Dagan, Mark" userId="S::mdagan_northwell.edu#ext#@devupconforg2.onmicrosoft.com::68619152-6407-4dfb-bdfa-5fac066d96cf" providerId="AD" clId="Web-{B7896C19-C8E0-4F99-8260-9194B8719BA8}" dt="2021-05-16T03:48:40.717" v="12"/>
          <ac:picMkLst>
            <pc:docMk/>
            <pc:sldMk cId="2648020247" sldId="10622"/>
            <ac:picMk id="20" creationId="{531DFD9D-7DEC-416A-BA69-D9F8E552918C}"/>
          </ac:picMkLst>
        </pc:picChg>
      </pc:sldChg>
      <pc:sldChg chg="modSp">
        <pc:chgData name="Dagan, Mark" userId="S::mdagan_northwell.edu#ext#@devupconforg2.onmicrosoft.com::68619152-6407-4dfb-bdfa-5fac066d96cf" providerId="AD" clId="Web-{B7896C19-C8E0-4F99-8260-9194B8719BA8}" dt="2021-05-16T03:51:57.196" v="38" actId="20577"/>
        <pc:sldMkLst>
          <pc:docMk/>
          <pc:sldMk cId="1821133423" sldId="10657"/>
        </pc:sldMkLst>
        <pc:spChg chg="mod">
          <ac:chgData name="Dagan, Mark" userId="S::mdagan_northwell.edu#ext#@devupconforg2.onmicrosoft.com::68619152-6407-4dfb-bdfa-5fac066d96cf" providerId="AD" clId="Web-{B7896C19-C8E0-4F99-8260-9194B8719BA8}" dt="2021-05-16T03:51:57.196" v="38" actId="20577"/>
          <ac:spMkLst>
            <pc:docMk/>
            <pc:sldMk cId="1821133423" sldId="10657"/>
            <ac:spMk id="9" creationId="{F047085C-3037-4BEB-A365-DE0FF1D4ABB9}"/>
          </ac:spMkLst>
        </pc:spChg>
      </pc:sldChg>
      <pc:sldChg chg="modSp">
        <pc:chgData name="Dagan, Mark" userId="S::mdagan_northwell.edu#ext#@devupconforg2.onmicrosoft.com::68619152-6407-4dfb-bdfa-5fac066d96cf" providerId="AD" clId="Web-{B7896C19-C8E0-4F99-8260-9194B8719BA8}" dt="2021-05-16T03:50:40.255" v="26" actId="20577"/>
        <pc:sldMkLst>
          <pc:docMk/>
          <pc:sldMk cId="3232320521" sldId="10663"/>
        </pc:sldMkLst>
        <pc:spChg chg="mod">
          <ac:chgData name="Dagan, Mark" userId="S::mdagan_northwell.edu#ext#@devupconforg2.onmicrosoft.com::68619152-6407-4dfb-bdfa-5fac066d96cf" providerId="AD" clId="Web-{B7896C19-C8E0-4F99-8260-9194B8719BA8}" dt="2021-05-16T03:50:40.255" v="26" actId="20577"/>
          <ac:spMkLst>
            <pc:docMk/>
            <pc:sldMk cId="3232320521" sldId="10663"/>
            <ac:spMk id="2" creationId="{C8E412BB-4C52-4248-8844-2E447CD58618}"/>
          </ac:spMkLst>
        </pc:spChg>
      </pc:sldChg>
      <pc:sldChg chg="modSp">
        <pc:chgData name="Dagan, Mark" userId="S::mdagan_northwell.edu#ext#@devupconforg2.onmicrosoft.com::68619152-6407-4dfb-bdfa-5fac066d96cf" providerId="AD" clId="Web-{B7896C19-C8E0-4F99-8260-9194B8719BA8}" dt="2021-05-16T03:52:03.603" v="41" actId="20577"/>
        <pc:sldMkLst>
          <pc:docMk/>
          <pc:sldMk cId="3435794022" sldId="10664"/>
        </pc:sldMkLst>
        <pc:spChg chg="mod">
          <ac:chgData name="Dagan, Mark" userId="S::mdagan_northwell.edu#ext#@devupconforg2.onmicrosoft.com::68619152-6407-4dfb-bdfa-5fac066d96cf" providerId="AD" clId="Web-{B7896C19-C8E0-4F99-8260-9194B8719BA8}" dt="2021-05-16T03:52:03.603" v="41" actId="20577"/>
          <ac:spMkLst>
            <pc:docMk/>
            <pc:sldMk cId="3435794022" sldId="10664"/>
            <ac:spMk id="8" creationId="{895F233A-BB33-4A16-B408-AE482CBDE28C}"/>
          </ac:spMkLst>
        </pc:spChg>
      </pc:sldChg>
      <pc:sldChg chg="modSp">
        <pc:chgData name="Dagan, Mark" userId="S::mdagan_northwell.edu#ext#@devupconforg2.onmicrosoft.com::68619152-6407-4dfb-bdfa-5fac066d96cf" providerId="AD" clId="Web-{B7896C19-C8E0-4F99-8260-9194B8719BA8}" dt="2021-05-16T03:52:35.292" v="46" actId="1076"/>
        <pc:sldMkLst>
          <pc:docMk/>
          <pc:sldMk cId="2758226550" sldId="10674"/>
        </pc:sldMkLst>
        <pc:grpChg chg="mod">
          <ac:chgData name="Dagan, Mark" userId="S::mdagan_northwell.edu#ext#@devupconforg2.onmicrosoft.com::68619152-6407-4dfb-bdfa-5fac066d96cf" providerId="AD" clId="Web-{B7896C19-C8E0-4F99-8260-9194B8719BA8}" dt="2021-05-16T03:52:35.292" v="46" actId="1076"/>
          <ac:grpSpMkLst>
            <pc:docMk/>
            <pc:sldMk cId="2758226550" sldId="10674"/>
            <ac:grpSpMk id="21" creationId="{D075D4D3-C8BB-4C4C-9235-40127A3C6531}"/>
          </ac:grpSpMkLst>
        </pc:grpChg>
        <pc:picChg chg="mod">
          <ac:chgData name="Dagan, Mark" userId="S::mdagan_northwell.edu#ext#@devupconforg2.onmicrosoft.com::68619152-6407-4dfb-bdfa-5fac066d96cf" providerId="AD" clId="Web-{B7896C19-C8E0-4F99-8260-9194B8719BA8}" dt="2021-05-16T03:52:35.277" v="45" actId="1076"/>
          <ac:picMkLst>
            <pc:docMk/>
            <pc:sldMk cId="2758226550" sldId="10674"/>
            <ac:picMk id="3" creationId="{C0CCCEDB-F09F-4C4B-A499-CD942E6CEBBF}"/>
          </ac:picMkLst>
        </pc:picChg>
        <pc:picChg chg="mod">
          <ac:chgData name="Dagan, Mark" userId="S::mdagan_northwell.edu#ext#@devupconforg2.onmicrosoft.com::68619152-6407-4dfb-bdfa-5fac066d96cf" providerId="AD" clId="Web-{B7896C19-C8E0-4F99-8260-9194B8719BA8}" dt="2021-05-16T03:52:27.886" v="44" actId="1076"/>
          <ac:picMkLst>
            <pc:docMk/>
            <pc:sldMk cId="2758226550" sldId="10674"/>
            <ac:picMk id="8" creationId="{BD486C5B-7699-4789-809B-22AC64F52899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44423FFA-D18E-4F2B-88D9-C74E1FD1A82A}"/>
    <pc:docChg chg="modSld">
      <pc:chgData name="Tricia M Clarke" userId="S::clarkern_outlook.com#ext#@devupconforg2.onmicrosoft.com::e58e0718-515a-4373-83ab-e18dc39289b4" providerId="AD" clId="Web-{44423FFA-D18E-4F2B-88D9-C74E1FD1A82A}" dt="2021-05-16T02:21:14.182" v="36" actId="20577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44423FFA-D18E-4F2B-88D9-C74E1FD1A82A}" dt="2021-05-16T02:21:14.182" v="36" actId="20577"/>
        <pc:sldMkLst>
          <pc:docMk/>
          <pc:sldMk cId="2758226550" sldId="10674"/>
        </pc:sldMkLst>
        <pc:spChg chg="mod">
          <ac:chgData name="Tricia M Clarke" userId="S::clarkern_outlook.com#ext#@devupconforg2.onmicrosoft.com::e58e0718-515a-4373-83ab-e18dc39289b4" providerId="AD" clId="Web-{44423FFA-D18E-4F2B-88D9-C74E1FD1A82A}" dt="2021-05-16T02:21:14.182" v="36" actId="20577"/>
          <ac:spMkLst>
            <pc:docMk/>
            <pc:sldMk cId="2758226550" sldId="10674"/>
            <ac:spMk id="2" creationId="{C8E412BB-4C52-4248-8844-2E447CD58618}"/>
          </ac:spMkLst>
        </pc:spChg>
        <pc:picChg chg="del">
          <ac:chgData name="Tricia M Clarke" userId="S::clarkern_outlook.com#ext#@devupconforg2.onmicrosoft.com::e58e0718-515a-4373-83ab-e18dc39289b4" providerId="AD" clId="Web-{44423FFA-D18E-4F2B-88D9-C74E1FD1A82A}" dt="2021-05-16T02:18:34.683" v="0"/>
          <ac:picMkLst>
            <pc:docMk/>
            <pc:sldMk cId="2758226550" sldId="10674"/>
            <ac:picMk id="4" creationId="{7AF51C8A-4A48-4E5C-8AF5-52B370DDA3AE}"/>
          </ac:picMkLst>
        </pc:picChg>
        <pc:picChg chg="add del mod">
          <ac:chgData name="Tricia M Clarke" userId="S::clarkern_outlook.com#ext#@devupconforg2.onmicrosoft.com::e58e0718-515a-4373-83ab-e18dc39289b4" providerId="AD" clId="Web-{44423FFA-D18E-4F2B-88D9-C74E1FD1A82A}" dt="2021-05-16T02:20:32.104" v="10"/>
          <ac:picMkLst>
            <pc:docMk/>
            <pc:sldMk cId="2758226550" sldId="10674"/>
            <ac:picMk id="6" creationId="{A17144EF-6A10-47B3-9CC6-BDF6DF091948}"/>
          </ac:picMkLst>
        </pc:picChg>
        <pc:picChg chg="add mod">
          <ac:chgData name="Tricia M Clarke" userId="S::clarkern_outlook.com#ext#@devupconforg2.onmicrosoft.com::e58e0718-515a-4373-83ab-e18dc39289b4" providerId="AD" clId="Web-{44423FFA-D18E-4F2B-88D9-C74E1FD1A82A}" dt="2021-05-16T02:20:53.104" v="17" actId="1076"/>
          <ac:picMkLst>
            <pc:docMk/>
            <pc:sldMk cId="2758226550" sldId="10674"/>
            <ac:picMk id="7" creationId="{DAFEDBA5-A50F-4866-97B6-09B19E3D580D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38C38AF0-A430-4B72-BF58-475CBA7246B8}"/>
    <pc:docChg chg="modSld">
      <pc:chgData name="Dagan, Mark" userId="S::mdagan_northwell.edu#ext#@devupconforg2.onmicrosoft.com::68619152-6407-4dfb-bdfa-5fac066d96cf" providerId="AD" clId="Web-{38C38AF0-A430-4B72-BF58-475CBA7246B8}" dt="2021-05-16T13:51:10.663" v="55"/>
      <pc:docMkLst>
        <pc:docMk/>
      </pc:docMkLst>
      <pc:sldChg chg="modSp">
        <pc:chgData name="Dagan, Mark" userId="S::mdagan_northwell.edu#ext#@devupconforg2.onmicrosoft.com::68619152-6407-4dfb-bdfa-5fac066d96cf" providerId="AD" clId="Web-{38C38AF0-A430-4B72-BF58-475CBA7246B8}" dt="2021-05-16T13:39:00.650" v="43" actId="20577"/>
        <pc:sldMkLst>
          <pc:docMk/>
          <pc:sldMk cId="3435794022" sldId="10664"/>
        </pc:sldMkLst>
        <pc:spChg chg="mod">
          <ac:chgData name="Dagan, Mark" userId="S::mdagan_northwell.edu#ext#@devupconforg2.onmicrosoft.com::68619152-6407-4dfb-bdfa-5fac066d96cf" providerId="AD" clId="Web-{38C38AF0-A430-4B72-BF58-475CBA7246B8}" dt="2021-05-16T13:39:00.650" v="43" actId="20577"/>
          <ac:spMkLst>
            <pc:docMk/>
            <pc:sldMk cId="3435794022" sldId="10664"/>
            <ac:spMk id="8" creationId="{895F233A-BB33-4A16-B408-AE482CBDE28C}"/>
          </ac:spMkLst>
        </pc:spChg>
      </pc:sldChg>
      <pc:sldChg chg="addSp delSp modSp">
        <pc:chgData name="Dagan, Mark" userId="S::mdagan_northwell.edu#ext#@devupconforg2.onmicrosoft.com::68619152-6407-4dfb-bdfa-5fac066d96cf" providerId="AD" clId="Web-{38C38AF0-A430-4B72-BF58-475CBA7246B8}" dt="2021-05-16T13:51:10.663" v="55"/>
        <pc:sldMkLst>
          <pc:docMk/>
          <pc:sldMk cId="2054774106" sldId="10675"/>
        </pc:sldMkLst>
        <pc:spChg chg="mod topLvl">
          <ac:chgData name="Dagan, Mark" userId="S::mdagan_northwell.edu#ext#@devupconforg2.onmicrosoft.com::68619152-6407-4dfb-bdfa-5fac066d96cf" providerId="AD" clId="Web-{38C38AF0-A430-4B72-BF58-475CBA7246B8}" dt="2021-05-16T13:51:10.663" v="55"/>
          <ac:spMkLst>
            <pc:docMk/>
            <pc:sldMk cId="2054774106" sldId="10675"/>
            <ac:spMk id="3" creationId="{8ED9E22F-3B1C-4036-9F5B-55BE3681F7DC}"/>
          </ac:spMkLst>
        </pc:spChg>
        <pc:spChg chg="mod">
          <ac:chgData name="Dagan, Mark" userId="S::mdagan_northwell.edu#ext#@devupconforg2.onmicrosoft.com::68619152-6407-4dfb-bdfa-5fac066d96cf" providerId="AD" clId="Web-{38C38AF0-A430-4B72-BF58-475CBA7246B8}" dt="2021-05-16T13:49:03.114" v="51" actId="1076"/>
          <ac:spMkLst>
            <pc:docMk/>
            <pc:sldMk cId="2054774106" sldId="10675"/>
            <ac:spMk id="10" creationId="{E76EF387-668B-4F8D-9ABE-EC588121D0BC}"/>
          </ac:spMkLst>
        </pc:spChg>
        <pc:spChg chg="mod">
          <ac:chgData name="Dagan, Mark" userId="S::mdagan_northwell.edu#ext#@devupconforg2.onmicrosoft.com::68619152-6407-4dfb-bdfa-5fac066d96cf" providerId="AD" clId="Web-{38C38AF0-A430-4B72-BF58-475CBA7246B8}" dt="2021-05-16T13:49:33.974" v="53" actId="1076"/>
          <ac:spMkLst>
            <pc:docMk/>
            <pc:sldMk cId="2054774106" sldId="10675"/>
            <ac:spMk id="11" creationId="{E5577C33-ED19-432C-8E7B-513540F08368}"/>
          </ac:spMkLst>
        </pc:spChg>
        <pc:grpChg chg="add del">
          <ac:chgData name="Dagan, Mark" userId="S::mdagan_northwell.edu#ext#@devupconforg2.onmicrosoft.com::68619152-6407-4dfb-bdfa-5fac066d96cf" providerId="AD" clId="Web-{38C38AF0-A430-4B72-BF58-475CBA7246B8}" dt="2021-05-16T13:51:10.663" v="55"/>
          <ac:grpSpMkLst>
            <pc:docMk/>
            <pc:sldMk cId="2054774106" sldId="10675"/>
            <ac:grpSpMk id="4" creationId="{DD790C8E-DD7C-4511-B239-206B332322AB}"/>
          </ac:grpSpMkLst>
        </pc:grpChg>
        <pc:grpChg chg="topLvl">
          <ac:chgData name="Dagan, Mark" userId="S::mdagan_northwell.edu#ext#@devupconforg2.onmicrosoft.com::68619152-6407-4dfb-bdfa-5fac066d96cf" providerId="AD" clId="Web-{38C38AF0-A430-4B72-BF58-475CBA7246B8}" dt="2021-05-16T13:51:10.663" v="55"/>
          <ac:grpSpMkLst>
            <pc:docMk/>
            <pc:sldMk cId="2054774106" sldId="10675"/>
            <ac:grpSpMk id="12" creationId="{D4A24219-7001-4911-A897-937DE2550F4A}"/>
          </ac:grpSpMkLst>
        </pc:grpChg>
        <pc:picChg chg="mod">
          <ac:chgData name="Dagan, Mark" userId="S::mdagan_northwell.edu#ext#@devupconforg2.onmicrosoft.com::68619152-6407-4dfb-bdfa-5fac066d96cf" providerId="AD" clId="Web-{38C38AF0-A430-4B72-BF58-475CBA7246B8}" dt="2021-05-16T13:48:47.723" v="48" actId="1076"/>
          <ac:picMkLst>
            <pc:docMk/>
            <pc:sldMk cId="2054774106" sldId="10675"/>
            <ac:picMk id="2" creationId="{4E9BA5EA-0309-4F8B-BB54-07CE7543CC3F}"/>
          </ac:picMkLst>
        </pc:picChg>
      </pc:sldChg>
    </pc:docChg>
  </pc:docChgLst>
  <pc:docChgLst>
    <pc:chgData name="Richard Olaniyan" userId="S::adeboyeolaniyan_gmail.com#ext#@devupconforg2.onmicrosoft.com::44484ddf-2ffd-4089-b7fa-ff98ae2b162b" providerId="AD" clId="Web-{D0C4B40E-AE3C-4010-B0DC-F83386A5199C}"/>
    <pc:docChg chg="modSld">
      <pc:chgData name="Richard Olaniyan" userId="S::adeboyeolaniyan_gmail.com#ext#@devupconforg2.onmicrosoft.com::44484ddf-2ffd-4089-b7fa-ff98ae2b162b" providerId="AD" clId="Web-{D0C4B40E-AE3C-4010-B0DC-F83386A5199C}" dt="2021-05-15T23:53:59.878" v="15" actId="1076"/>
      <pc:docMkLst>
        <pc:docMk/>
      </pc:docMkLst>
      <pc:sldChg chg="addSp delSp modSp">
        <pc:chgData name="Richard Olaniyan" userId="S::adeboyeolaniyan_gmail.com#ext#@devupconforg2.onmicrosoft.com::44484ddf-2ffd-4089-b7fa-ff98ae2b162b" providerId="AD" clId="Web-{D0C4B40E-AE3C-4010-B0DC-F83386A5199C}" dt="2021-05-15T23:53:59.878" v="15" actId="1076"/>
        <pc:sldMkLst>
          <pc:docMk/>
          <pc:sldMk cId="3356340591" sldId="10662"/>
        </pc:sldMkLst>
        <pc:spChg chg="del mod">
          <ac:chgData name="Richard Olaniyan" userId="S::adeboyeolaniyan_gmail.com#ext#@devupconforg2.onmicrosoft.com::44484ddf-2ffd-4089-b7fa-ff98ae2b162b" providerId="AD" clId="Web-{D0C4B40E-AE3C-4010-B0DC-F83386A5199C}" dt="2021-05-15T23:52:48.595" v="8"/>
          <ac:spMkLst>
            <pc:docMk/>
            <pc:sldMk cId="3356340591" sldId="10662"/>
            <ac:spMk id="2" creationId="{00000000-0000-0000-0000-000000000000}"/>
          </ac:spMkLst>
        </pc:spChg>
        <pc:spChg chg="mod">
          <ac:chgData name="Richard Olaniyan" userId="S::adeboyeolaniyan_gmail.com#ext#@devupconforg2.onmicrosoft.com::44484ddf-2ffd-4089-b7fa-ff98ae2b162b" providerId="AD" clId="Web-{D0C4B40E-AE3C-4010-B0DC-F83386A5199C}" dt="2021-05-15T23:53:56.503" v="14" actId="1076"/>
          <ac:spMkLst>
            <pc:docMk/>
            <pc:sldMk cId="3356340591" sldId="10662"/>
            <ac:spMk id="3" creationId="{27734608-2ED4-45B2-AB96-4FC537D3DD48}"/>
          </ac:spMkLst>
        </pc:spChg>
        <pc:spChg chg="add del mod">
          <ac:chgData name="Richard Olaniyan" userId="S::adeboyeolaniyan_gmail.com#ext#@devupconforg2.onmicrosoft.com::44484ddf-2ffd-4089-b7fa-ff98ae2b162b" providerId="AD" clId="Web-{D0C4B40E-AE3C-4010-B0DC-F83386A5199C}" dt="2021-05-15T23:53:48.456" v="13"/>
          <ac:spMkLst>
            <pc:docMk/>
            <pc:sldMk cId="3356340591" sldId="10662"/>
            <ac:spMk id="5" creationId="{A11D662D-DD1F-49C7-9B66-5537B98BEA80}"/>
          </ac:spMkLst>
        </pc:spChg>
        <pc:picChg chg="add mod">
          <ac:chgData name="Richard Olaniyan" userId="S::adeboyeolaniyan_gmail.com#ext#@devupconforg2.onmicrosoft.com::44484ddf-2ffd-4089-b7fa-ff98ae2b162b" providerId="AD" clId="Web-{D0C4B40E-AE3C-4010-B0DC-F83386A5199C}" dt="2021-05-15T23:53:59.878" v="15" actId="1076"/>
          <ac:picMkLst>
            <pc:docMk/>
            <pc:sldMk cId="3356340591" sldId="10662"/>
            <ac:picMk id="6" creationId="{273AC381-0C1B-42D6-BC82-44CCB403CAC1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01D8AFC3-E2FA-4A6B-956D-96047CDB514A}"/>
    <pc:docChg chg="delSld modSld">
      <pc:chgData name="Tricia M Clarke" userId="S::clarkern_outlook.com#ext#@devupconforg2.onmicrosoft.com::e58e0718-515a-4373-83ab-e18dc39289b4" providerId="AD" clId="Web-{01D8AFC3-E2FA-4A6B-956D-96047CDB514A}" dt="2021-05-16T00:39:18.440" v="77" actId="14100"/>
      <pc:docMkLst>
        <pc:docMk/>
      </pc:docMkLst>
      <pc:sldChg chg="delSp modSp">
        <pc:chgData name="Tricia M Clarke" userId="S::clarkern_outlook.com#ext#@devupconforg2.onmicrosoft.com::e58e0718-515a-4373-83ab-e18dc39289b4" providerId="AD" clId="Web-{01D8AFC3-E2FA-4A6B-956D-96047CDB514A}" dt="2021-05-16T00:39:18.440" v="77" actId="14100"/>
        <pc:sldMkLst>
          <pc:docMk/>
          <pc:sldMk cId="3863919119" sldId="10661"/>
        </pc:sldMkLst>
        <pc:spChg chg="del">
          <ac:chgData name="Tricia M Clarke" userId="S::clarkern_outlook.com#ext#@devupconforg2.onmicrosoft.com::e58e0718-515a-4373-83ab-e18dc39289b4" providerId="AD" clId="Web-{01D8AFC3-E2FA-4A6B-956D-96047CDB514A}" dt="2021-05-16T00:16:44.430" v="73"/>
          <ac:spMkLst>
            <pc:docMk/>
            <pc:sldMk cId="3863919119" sldId="10661"/>
            <ac:spMk id="4" creationId="{7560D5AD-2C4F-4084-A63A-8922444AAF07}"/>
          </ac:spMkLst>
        </pc:spChg>
        <pc:picChg chg="mod">
          <ac:chgData name="Tricia M Clarke" userId="S::clarkern_outlook.com#ext#@devupconforg2.onmicrosoft.com::e58e0718-515a-4373-83ab-e18dc39289b4" providerId="AD" clId="Web-{01D8AFC3-E2FA-4A6B-956D-96047CDB514A}" dt="2021-05-16T00:39:18.440" v="77" actId="14100"/>
          <ac:picMkLst>
            <pc:docMk/>
            <pc:sldMk cId="3863919119" sldId="10661"/>
            <ac:picMk id="7" creationId="{C45408EE-13E1-4B0C-AFFA-00BE25EFCCD8}"/>
          </ac:picMkLst>
        </pc:picChg>
        <pc:picChg chg="mod">
          <ac:chgData name="Tricia M Clarke" userId="S::clarkern_outlook.com#ext#@devupconforg2.onmicrosoft.com::e58e0718-515a-4373-83ab-e18dc39289b4" providerId="AD" clId="Web-{01D8AFC3-E2FA-4A6B-956D-96047CDB514A}" dt="2021-05-16T00:16:48.664" v="74" actId="14100"/>
          <ac:picMkLst>
            <pc:docMk/>
            <pc:sldMk cId="3863919119" sldId="10661"/>
            <ac:picMk id="8" creationId="{2CCFC5A3-3580-4557-B030-1AA472CAEB58}"/>
          </ac:picMkLst>
        </pc:picChg>
      </pc:sldChg>
      <pc:sldChg chg="del">
        <pc:chgData name="Tricia M Clarke" userId="S::clarkern_outlook.com#ext#@devupconforg2.onmicrosoft.com::e58e0718-515a-4373-83ab-e18dc39289b4" providerId="AD" clId="Web-{01D8AFC3-E2FA-4A6B-956D-96047CDB514A}" dt="2021-05-15T23:50:30.135" v="0"/>
        <pc:sldMkLst>
          <pc:docMk/>
          <pc:sldMk cId="1941833772" sldId="10665"/>
        </pc:sldMkLst>
      </pc:sldChg>
      <pc:sldChg chg="modSp">
        <pc:chgData name="Tricia M Clarke" userId="S::clarkern_outlook.com#ext#@devupconforg2.onmicrosoft.com::e58e0718-515a-4373-83ab-e18dc39289b4" providerId="AD" clId="Web-{01D8AFC3-E2FA-4A6B-956D-96047CDB514A}" dt="2021-05-16T00:16:19.585" v="69" actId="14100"/>
        <pc:sldMkLst>
          <pc:docMk/>
          <pc:sldMk cId="1199755216" sldId="10666"/>
        </pc:sldMkLst>
        <pc:picChg chg="mod">
          <ac:chgData name="Tricia M Clarke" userId="S::clarkern_outlook.com#ext#@devupconforg2.onmicrosoft.com::e58e0718-515a-4373-83ab-e18dc39289b4" providerId="AD" clId="Web-{01D8AFC3-E2FA-4A6B-956D-96047CDB514A}" dt="2021-05-16T00:16:19.585" v="69" actId="14100"/>
          <ac:picMkLst>
            <pc:docMk/>
            <pc:sldMk cId="1199755216" sldId="10666"/>
            <ac:picMk id="1026" creationId="{C38599D9-E99C-43D1-B591-B77ABFFC6DD2}"/>
          </ac:picMkLst>
        </pc:picChg>
      </pc:sldChg>
      <pc:sldChg chg="addSp delSp modSp">
        <pc:chgData name="Tricia M Clarke" userId="S::clarkern_outlook.com#ext#@devupconforg2.onmicrosoft.com::e58e0718-515a-4373-83ab-e18dc39289b4" providerId="AD" clId="Web-{01D8AFC3-E2FA-4A6B-956D-96047CDB514A}" dt="2021-05-16T00:10:48.061" v="34" actId="1076"/>
        <pc:sldMkLst>
          <pc:docMk/>
          <pc:sldMk cId="3165255251" sldId="10667"/>
        </pc:sldMkLst>
        <pc:picChg chg="del mod">
          <ac:chgData name="Tricia M Clarke" userId="S::clarkern_outlook.com#ext#@devupconforg2.onmicrosoft.com::e58e0718-515a-4373-83ab-e18dc39289b4" providerId="AD" clId="Web-{01D8AFC3-E2FA-4A6B-956D-96047CDB514A}" dt="2021-05-16T00:08:48.980" v="22"/>
          <ac:picMkLst>
            <pc:docMk/>
            <pc:sldMk cId="3165255251" sldId="10667"/>
            <ac:picMk id="3" creationId="{3E301E81-6AA7-4009-8871-399918CA90A0}"/>
          </ac:picMkLst>
        </pc:picChg>
        <pc:picChg chg="add mod">
          <ac:chgData name="Tricia M Clarke" userId="S::clarkern_outlook.com#ext#@devupconforg2.onmicrosoft.com::e58e0718-515a-4373-83ab-e18dc39289b4" providerId="AD" clId="Web-{01D8AFC3-E2FA-4A6B-956D-96047CDB514A}" dt="2021-05-16T00:10:03.763" v="30" actId="14100"/>
          <ac:picMkLst>
            <pc:docMk/>
            <pc:sldMk cId="3165255251" sldId="10667"/>
            <ac:picMk id="4" creationId="{90EFB612-4A00-41C3-8694-43089C2599A5}"/>
          </ac:picMkLst>
        </pc:picChg>
        <pc:picChg chg="add mod">
          <ac:chgData name="Tricia M Clarke" userId="S::clarkern_outlook.com#ext#@devupconforg2.onmicrosoft.com::e58e0718-515a-4373-83ab-e18dc39289b4" providerId="AD" clId="Web-{01D8AFC3-E2FA-4A6B-956D-96047CDB514A}" dt="2021-05-16T00:10:48.061" v="34" actId="1076"/>
          <ac:picMkLst>
            <pc:docMk/>
            <pc:sldMk cId="3165255251" sldId="10667"/>
            <ac:picMk id="6" creationId="{F25319C3-CFF3-4495-B222-42AA155FC0A2}"/>
          </ac:picMkLst>
        </pc:picChg>
        <pc:picChg chg="del">
          <ac:chgData name="Tricia M Clarke" userId="S::clarkern_outlook.com#ext#@devupconforg2.onmicrosoft.com::e58e0718-515a-4373-83ab-e18dc39289b4" providerId="AD" clId="Web-{01D8AFC3-E2FA-4A6B-956D-96047CDB514A}" dt="2021-05-16T00:08:33.401" v="20"/>
          <ac:picMkLst>
            <pc:docMk/>
            <pc:sldMk cId="3165255251" sldId="10667"/>
            <ac:picMk id="7" creationId="{831FCC44-3033-4BEE-AC28-7F844A46C9BA}"/>
          </ac:picMkLst>
        </pc:picChg>
      </pc:sldChg>
      <pc:sldChg chg="modSp">
        <pc:chgData name="Tricia M Clarke" userId="S::clarkern_outlook.com#ext#@devupconforg2.onmicrosoft.com::e58e0718-515a-4373-83ab-e18dc39289b4" providerId="AD" clId="Web-{01D8AFC3-E2FA-4A6B-956D-96047CDB514A}" dt="2021-05-16T00:16:05.413" v="67" actId="1076"/>
        <pc:sldMkLst>
          <pc:docMk/>
          <pc:sldMk cId="3807953843" sldId="10668"/>
        </pc:sldMkLst>
        <pc:picChg chg="mod">
          <ac:chgData name="Tricia M Clarke" userId="S::clarkern_outlook.com#ext#@devupconforg2.onmicrosoft.com::e58e0718-515a-4373-83ab-e18dc39289b4" providerId="AD" clId="Web-{01D8AFC3-E2FA-4A6B-956D-96047CDB514A}" dt="2021-05-16T00:16:05.413" v="67" actId="1076"/>
          <ac:picMkLst>
            <pc:docMk/>
            <pc:sldMk cId="3807953843" sldId="10668"/>
            <ac:picMk id="8" creationId="{0B68F26A-6947-4882-BC26-39D689F70283}"/>
          </ac:picMkLst>
        </pc:picChg>
      </pc:sldChg>
      <pc:sldChg chg="addSp delSp modSp">
        <pc:chgData name="Tricia M Clarke" userId="S::clarkern_outlook.com#ext#@devupconforg2.onmicrosoft.com::e58e0718-515a-4373-83ab-e18dc39289b4" providerId="AD" clId="Web-{01D8AFC3-E2FA-4A6B-956D-96047CDB514A}" dt="2021-05-16T00:15:35.459" v="62" actId="14100"/>
        <pc:sldMkLst>
          <pc:docMk/>
          <pc:sldMk cId="3665541042" sldId="10669"/>
        </pc:sldMkLst>
        <pc:picChg chg="del">
          <ac:chgData name="Tricia M Clarke" userId="S::clarkern_outlook.com#ext#@devupconforg2.onmicrosoft.com::e58e0718-515a-4373-83ab-e18dc39289b4" providerId="AD" clId="Web-{01D8AFC3-E2FA-4A6B-956D-96047CDB514A}" dt="2021-05-16T00:12:52.924" v="46"/>
          <ac:picMkLst>
            <pc:docMk/>
            <pc:sldMk cId="3665541042" sldId="10669"/>
            <ac:picMk id="3" creationId="{D40D1796-B9A3-4281-B19E-3A56C703672C}"/>
          </ac:picMkLst>
        </pc:picChg>
        <pc:picChg chg="add mod">
          <ac:chgData name="Tricia M Clarke" userId="S::clarkern_outlook.com#ext#@devupconforg2.onmicrosoft.com::e58e0718-515a-4373-83ab-e18dc39289b4" providerId="AD" clId="Web-{01D8AFC3-E2FA-4A6B-956D-96047CDB514A}" dt="2021-05-16T00:13:50.097" v="54" actId="1076"/>
          <ac:picMkLst>
            <pc:docMk/>
            <pc:sldMk cId="3665541042" sldId="10669"/>
            <ac:picMk id="4" creationId="{A6BF8102-8C2D-42D6-A592-75AFE28121FC}"/>
          </ac:picMkLst>
        </pc:picChg>
        <pc:picChg chg="add del mod">
          <ac:chgData name="Tricia M Clarke" userId="S::clarkern_outlook.com#ext#@devupconforg2.onmicrosoft.com::e58e0718-515a-4373-83ab-e18dc39289b4" providerId="AD" clId="Web-{01D8AFC3-E2FA-4A6B-956D-96047CDB514A}" dt="2021-05-16T00:14:41.192" v="57"/>
          <ac:picMkLst>
            <pc:docMk/>
            <pc:sldMk cId="3665541042" sldId="10669"/>
            <ac:picMk id="6" creationId="{3D34882E-B0C5-4DDD-A5A6-0D25C43C1FC3}"/>
          </ac:picMkLst>
        </pc:picChg>
        <pc:picChg chg="add mod">
          <ac:chgData name="Tricia M Clarke" userId="S::clarkern_outlook.com#ext#@devupconforg2.onmicrosoft.com::e58e0718-515a-4373-83ab-e18dc39289b4" providerId="AD" clId="Web-{01D8AFC3-E2FA-4A6B-956D-96047CDB514A}" dt="2021-05-16T00:15:35.459" v="62" actId="14100"/>
          <ac:picMkLst>
            <pc:docMk/>
            <pc:sldMk cId="3665541042" sldId="10669"/>
            <ac:picMk id="7" creationId="{EEC954B4-A536-4584-BA94-2AB82EF543B3}"/>
          </ac:picMkLst>
        </pc:picChg>
        <pc:picChg chg="del">
          <ac:chgData name="Tricia M Clarke" userId="S::clarkern_outlook.com#ext#@devupconforg2.onmicrosoft.com::e58e0718-515a-4373-83ab-e18dc39289b4" providerId="AD" clId="Web-{01D8AFC3-E2FA-4A6B-956D-96047CDB514A}" dt="2021-05-16T00:12:54.580" v="47"/>
          <ac:picMkLst>
            <pc:docMk/>
            <pc:sldMk cId="3665541042" sldId="10669"/>
            <ac:picMk id="8" creationId="{02A3C9F2-D45D-4C85-9BD6-28D8DE79D01A}"/>
          </ac:picMkLst>
        </pc:picChg>
      </pc:sldChg>
      <pc:sldChg chg="modSp">
        <pc:chgData name="Tricia M Clarke" userId="S::clarkern_outlook.com#ext#@devupconforg2.onmicrosoft.com::e58e0718-515a-4373-83ab-e18dc39289b4" providerId="AD" clId="Web-{01D8AFC3-E2FA-4A6B-956D-96047CDB514A}" dt="2021-05-16T00:12:49.095" v="45" actId="1076"/>
        <pc:sldMkLst>
          <pc:docMk/>
          <pc:sldMk cId="3972173589" sldId="10670"/>
        </pc:sldMkLst>
        <pc:picChg chg="mod">
          <ac:chgData name="Tricia M Clarke" userId="S::clarkern_outlook.com#ext#@devupconforg2.onmicrosoft.com::e58e0718-515a-4373-83ab-e18dc39289b4" providerId="AD" clId="Web-{01D8AFC3-E2FA-4A6B-956D-96047CDB514A}" dt="2021-05-16T00:12:49.095" v="45" actId="1076"/>
          <ac:picMkLst>
            <pc:docMk/>
            <pc:sldMk cId="3972173589" sldId="10670"/>
            <ac:picMk id="7" creationId="{41D03650-633F-48E0-B609-840732ACFDED}"/>
          </ac:picMkLst>
        </pc:picChg>
      </pc:sldChg>
      <pc:sldChg chg="modSp">
        <pc:chgData name="Tricia M Clarke" userId="S::clarkern_outlook.com#ext#@devupconforg2.onmicrosoft.com::e58e0718-515a-4373-83ab-e18dc39289b4" providerId="AD" clId="Web-{01D8AFC3-E2FA-4A6B-956D-96047CDB514A}" dt="2021-05-16T00:12:27.392" v="40" actId="14100"/>
        <pc:sldMkLst>
          <pc:docMk/>
          <pc:sldMk cId="1169190257" sldId="10673"/>
        </pc:sldMkLst>
        <pc:picChg chg="mod">
          <ac:chgData name="Tricia M Clarke" userId="S::clarkern_outlook.com#ext#@devupconforg2.onmicrosoft.com::e58e0718-515a-4373-83ab-e18dc39289b4" providerId="AD" clId="Web-{01D8AFC3-E2FA-4A6B-956D-96047CDB514A}" dt="2021-05-16T00:12:27.392" v="40" actId="14100"/>
          <ac:picMkLst>
            <pc:docMk/>
            <pc:sldMk cId="1169190257" sldId="10673"/>
            <ac:picMk id="2050" creationId="{AF2E1F83-025F-40D7-AA0F-A1005009950F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B477F164-9760-4936-900F-FDC5916A63E3}"/>
    <pc:docChg chg="addSld modSld">
      <pc:chgData name="Tricia M Clarke" userId="S::clarkern_outlook.com#ext#@devupconforg2.onmicrosoft.com::e58e0718-515a-4373-83ab-e18dc39289b4" providerId="AD" clId="Web-{B477F164-9760-4936-900F-FDC5916A63E3}" dt="2021-05-15T22:57:58.196" v="178"/>
      <pc:docMkLst>
        <pc:docMk/>
      </pc:docMkLst>
      <pc:sldChg chg="modSp">
        <pc:chgData name="Tricia M Clarke" userId="S::clarkern_outlook.com#ext#@devupconforg2.onmicrosoft.com::e58e0718-515a-4373-83ab-e18dc39289b4" providerId="AD" clId="Web-{B477F164-9760-4936-900F-FDC5916A63E3}" dt="2021-05-15T22:41:42.334" v="121" actId="20577"/>
        <pc:sldMkLst>
          <pc:docMk/>
          <pc:sldMk cId="3032607302" sldId="10618"/>
        </pc:sldMkLst>
        <pc:spChg chg="mod">
          <ac:chgData name="Tricia M Clarke" userId="S::clarkern_outlook.com#ext#@devupconforg2.onmicrosoft.com::e58e0718-515a-4373-83ab-e18dc39289b4" providerId="AD" clId="Web-{B477F164-9760-4936-900F-FDC5916A63E3}" dt="2021-05-15T22:41:42.334" v="121" actId="20577"/>
          <ac:spMkLst>
            <pc:docMk/>
            <pc:sldMk cId="3032607302" sldId="10618"/>
            <ac:spMk id="2" creationId="{DD85CA2B-07D4-F44A-B01C-F879BD25DCCC}"/>
          </ac:spMkLst>
        </pc:spChg>
        <pc:spChg chg="mod">
          <ac:chgData name="Tricia M Clarke" userId="S::clarkern_outlook.com#ext#@devupconforg2.onmicrosoft.com::e58e0718-515a-4373-83ab-e18dc39289b4" providerId="AD" clId="Web-{B477F164-9760-4936-900F-FDC5916A63E3}" dt="2021-05-15T22:40:51.707" v="103" actId="20577"/>
          <ac:spMkLst>
            <pc:docMk/>
            <pc:sldMk cId="3032607302" sldId="10618"/>
            <ac:spMk id="3" creationId="{B3011B46-AEDD-0845-AAF3-FC440A76A4DD}"/>
          </ac:spMkLst>
        </pc:spChg>
      </pc:sldChg>
      <pc:sldChg chg="addSp delSp modSp">
        <pc:chgData name="Tricia M Clarke" userId="S::clarkern_outlook.com#ext#@devupconforg2.onmicrosoft.com::e58e0718-515a-4373-83ab-e18dc39289b4" providerId="AD" clId="Web-{B477F164-9760-4936-900F-FDC5916A63E3}" dt="2021-05-15T22:51:55.152" v="177" actId="14100"/>
        <pc:sldMkLst>
          <pc:docMk/>
          <pc:sldMk cId="2648020247" sldId="10622"/>
        </pc:sldMkLst>
        <pc:grpChg chg="mod">
          <ac:chgData name="Tricia M Clarke" userId="S::clarkern_outlook.com#ext#@devupconforg2.onmicrosoft.com::e58e0718-515a-4373-83ab-e18dc39289b4" providerId="AD" clId="Web-{B477F164-9760-4936-900F-FDC5916A63E3}" dt="2021-05-15T22:51:55.152" v="177" actId="14100"/>
          <ac:grpSpMkLst>
            <pc:docMk/>
            <pc:sldMk cId="2648020247" sldId="10622"/>
            <ac:grpSpMk id="24" creationId="{BCC9FD7D-599E-4C68-BAE1-9E5EB18CAAEA}"/>
          </ac:grpSpMkLst>
        </pc:grpChg>
        <pc:picChg chg="add del mod">
          <ac:chgData name="Tricia M Clarke" userId="S::clarkern_outlook.com#ext#@devupconforg2.onmicrosoft.com::e58e0718-515a-4373-83ab-e18dc39289b4" providerId="AD" clId="Web-{B477F164-9760-4936-900F-FDC5916A63E3}" dt="2021-05-15T22:51:46.433" v="175"/>
          <ac:picMkLst>
            <pc:docMk/>
            <pc:sldMk cId="2648020247" sldId="10622"/>
            <ac:picMk id="6" creationId="{D10270E1-6A3A-4A73-8003-D26076E8BDCE}"/>
          </ac:picMkLst>
        </pc:picChg>
      </pc:sldChg>
      <pc:sldChg chg="modSp">
        <pc:chgData name="Tricia M Clarke" userId="S::clarkern_outlook.com#ext#@devupconforg2.onmicrosoft.com::e58e0718-515a-4373-83ab-e18dc39289b4" providerId="AD" clId="Web-{B477F164-9760-4936-900F-FDC5916A63E3}" dt="2021-05-15T22:51:10.073" v="171" actId="20577"/>
        <pc:sldMkLst>
          <pc:docMk/>
          <pc:sldMk cId="1821133423" sldId="10657"/>
        </pc:sldMkLst>
        <pc:spChg chg="mod">
          <ac:chgData name="Tricia M Clarke" userId="S::clarkern_outlook.com#ext#@devupconforg2.onmicrosoft.com::e58e0718-515a-4373-83ab-e18dc39289b4" providerId="AD" clId="Web-{B477F164-9760-4936-900F-FDC5916A63E3}" dt="2021-05-15T22:51:10.073" v="171" actId="20577"/>
          <ac:spMkLst>
            <pc:docMk/>
            <pc:sldMk cId="1821133423" sldId="10657"/>
            <ac:spMk id="2" creationId="{C8E412BB-4C52-4248-8844-2E447CD58618}"/>
          </ac:spMkLst>
        </pc:spChg>
      </pc:sldChg>
      <pc:sldChg chg="modSp">
        <pc:chgData name="Tricia M Clarke" userId="S::clarkern_outlook.com#ext#@devupconforg2.onmicrosoft.com::e58e0718-515a-4373-83ab-e18dc39289b4" providerId="AD" clId="Web-{B477F164-9760-4936-900F-FDC5916A63E3}" dt="2021-05-15T22:51:17.605" v="172" actId="20577"/>
        <pc:sldMkLst>
          <pc:docMk/>
          <pc:sldMk cId="3423002992" sldId="10659"/>
        </pc:sldMkLst>
        <pc:spChg chg="mod">
          <ac:chgData name="Tricia M Clarke" userId="S::clarkern_outlook.com#ext#@devupconforg2.onmicrosoft.com::e58e0718-515a-4373-83ab-e18dc39289b4" providerId="AD" clId="Web-{B477F164-9760-4936-900F-FDC5916A63E3}" dt="2021-05-15T22:51:17.605" v="172" actId="20577"/>
          <ac:spMkLst>
            <pc:docMk/>
            <pc:sldMk cId="3423002992" sldId="10659"/>
            <ac:spMk id="2" creationId="{13EE964F-6C0D-5F49-A98F-A7E3EB13D376}"/>
          </ac:spMkLst>
        </pc:spChg>
      </pc:sldChg>
      <pc:sldChg chg="modSp">
        <pc:chgData name="Tricia M Clarke" userId="S::clarkern_outlook.com#ext#@devupconforg2.onmicrosoft.com::e58e0718-515a-4373-83ab-e18dc39289b4" providerId="AD" clId="Web-{B477F164-9760-4936-900F-FDC5916A63E3}" dt="2021-05-15T22:36:59.718" v="6" actId="20577"/>
        <pc:sldMkLst>
          <pc:docMk/>
          <pc:sldMk cId="3120917066" sldId="10660"/>
        </pc:sldMkLst>
        <pc:spChg chg="mod">
          <ac:chgData name="Tricia M Clarke" userId="S::clarkern_outlook.com#ext#@devupconforg2.onmicrosoft.com::e58e0718-515a-4373-83ab-e18dc39289b4" providerId="AD" clId="Web-{B477F164-9760-4936-900F-FDC5916A63E3}" dt="2021-05-15T22:36:59.718" v="6" actId="20577"/>
          <ac:spMkLst>
            <pc:docMk/>
            <pc:sldMk cId="3120917066" sldId="10660"/>
            <ac:spMk id="2" creationId="{13EE964F-6C0D-5F49-A98F-A7E3EB13D376}"/>
          </ac:spMkLst>
        </pc:spChg>
      </pc:sldChg>
      <pc:sldChg chg="addSp modSp new">
        <pc:chgData name="Tricia M Clarke" userId="S::clarkern_outlook.com#ext#@devupconforg2.onmicrosoft.com::e58e0718-515a-4373-83ab-e18dc39289b4" providerId="AD" clId="Web-{B477F164-9760-4936-900F-FDC5916A63E3}" dt="2021-05-15T22:57:58.196" v="178"/>
        <pc:sldMkLst>
          <pc:docMk/>
          <pc:sldMk cId="3863919119" sldId="10661"/>
        </pc:sldMkLst>
        <pc:spChg chg="mod">
          <ac:chgData name="Tricia M Clarke" userId="S::clarkern_outlook.com#ext#@devupconforg2.onmicrosoft.com::e58e0718-515a-4373-83ab-e18dc39289b4" providerId="AD" clId="Web-{B477F164-9760-4936-900F-FDC5916A63E3}" dt="2021-05-15T22:40:42.863" v="102" actId="20577"/>
          <ac:spMkLst>
            <pc:docMk/>
            <pc:sldMk cId="3863919119" sldId="10661"/>
            <ac:spMk id="2" creationId="{83CAFA5C-FE5D-4674-9605-07FAC80651D1}"/>
          </ac:spMkLst>
        </pc:spChg>
        <pc:spChg chg="mod">
          <ac:chgData name="Tricia M Clarke" userId="S::clarkern_outlook.com#ext#@devupconforg2.onmicrosoft.com::e58e0718-515a-4373-83ab-e18dc39289b4" providerId="AD" clId="Web-{B477F164-9760-4936-900F-FDC5916A63E3}" dt="2021-05-15T22:50:55.057" v="170" actId="20577"/>
          <ac:spMkLst>
            <pc:docMk/>
            <pc:sldMk cId="3863919119" sldId="10661"/>
            <ac:spMk id="3" creationId="{55AACEB1-043E-4931-953D-C00786029EFC}"/>
          </ac:spMkLst>
        </pc:spChg>
        <pc:picChg chg="add mod">
          <ac:chgData name="Tricia M Clarke" userId="S::clarkern_outlook.com#ext#@devupconforg2.onmicrosoft.com::e58e0718-515a-4373-83ab-e18dc39289b4" providerId="AD" clId="Web-{B477F164-9760-4936-900F-FDC5916A63E3}" dt="2021-05-15T22:57:58.196" v="178"/>
          <ac:picMkLst>
            <pc:docMk/>
            <pc:sldMk cId="3863919119" sldId="10661"/>
            <ac:picMk id="7" creationId="{C45408EE-13E1-4B0C-AFFA-00BE25EFCCD8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F745F23B-F55D-425B-AA15-20B80D61EF05}"/>
    <pc:docChg chg="modSld">
      <pc:chgData name="Tricia M Clarke" userId="S::clarkern_outlook.com#ext#@devupconforg2.onmicrosoft.com::e58e0718-515a-4373-83ab-e18dc39289b4" providerId="AD" clId="Web-{F745F23B-F55D-425B-AA15-20B80D61EF05}" dt="2021-05-15T23:22:01.102" v="186" actId="14100"/>
      <pc:docMkLst>
        <pc:docMk/>
      </pc:docMkLst>
      <pc:sldChg chg="modSp">
        <pc:chgData name="Tricia M Clarke" userId="S::clarkern_outlook.com#ext#@devupconforg2.onmicrosoft.com::e58e0718-515a-4373-83ab-e18dc39289b4" providerId="AD" clId="Web-{F745F23B-F55D-425B-AA15-20B80D61EF05}" dt="2021-05-15T23:16:57.360" v="130" actId="1076"/>
        <pc:sldMkLst>
          <pc:docMk/>
          <pc:sldMk cId="2648020247" sldId="10622"/>
        </pc:sldMkLst>
        <pc:spChg chg="mod">
          <ac:chgData name="Tricia M Clarke" userId="S::clarkern_outlook.com#ext#@devupconforg2.onmicrosoft.com::e58e0718-515a-4373-83ab-e18dc39289b4" providerId="AD" clId="Web-{F745F23B-F55D-425B-AA15-20B80D61EF05}" dt="2021-05-15T23:09:14.035" v="37" actId="20577"/>
          <ac:spMkLst>
            <pc:docMk/>
            <pc:sldMk cId="2648020247" sldId="10622"/>
            <ac:spMk id="2" creationId="{4E07AD74-EE9F-B249-AB06-F4B411075708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6:02.499" v="119" actId="20577"/>
          <ac:spMkLst>
            <pc:docMk/>
            <pc:sldMk cId="2648020247" sldId="10622"/>
            <ac:spMk id="4" creationId="{691AC6D9-35C9-46DF-88DC-834713CEBC87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5:43.827" v="115" actId="20577"/>
          <ac:spMkLst>
            <pc:docMk/>
            <pc:sldMk cId="2648020247" sldId="10622"/>
            <ac:spMk id="13" creationId="{4380B2DE-5040-4599-963F-C482383AD348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6:14.312" v="122" actId="20577"/>
          <ac:spMkLst>
            <pc:docMk/>
            <pc:sldMk cId="2648020247" sldId="10622"/>
            <ac:spMk id="15" creationId="{E429B0E9-DAB4-4C7A-B24C-760CE1D88D13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4:35.497" v="101" actId="1076"/>
          <ac:spMkLst>
            <pc:docMk/>
            <pc:sldMk cId="2648020247" sldId="10622"/>
            <ac:spMk id="17" creationId="{402BDC02-F020-4574-A4BC-BBA2464F44E0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5:51.249" v="116" actId="20577"/>
          <ac:spMkLst>
            <pc:docMk/>
            <pc:sldMk cId="2648020247" sldId="10622"/>
            <ac:spMk id="19" creationId="{9CFBE32F-7FF0-430C-BF13-47BE2815BB9D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5:33.123" v="112" actId="20577"/>
          <ac:spMkLst>
            <pc:docMk/>
            <pc:sldMk cId="2648020247" sldId="10622"/>
            <ac:spMk id="21" creationId="{F8F56110-E3DC-4341-8B11-997A3BA78F15}"/>
          </ac:spMkLst>
        </pc:spChg>
        <pc:spChg chg="mod">
          <ac:chgData name="Tricia M Clarke" userId="S::clarkern_outlook.com#ext#@devupconforg2.onmicrosoft.com::e58e0718-515a-4373-83ab-e18dc39289b4" providerId="AD" clId="Web-{F745F23B-F55D-425B-AA15-20B80D61EF05}" dt="2021-05-15T23:16:34.250" v="127" actId="20577"/>
          <ac:spMkLst>
            <pc:docMk/>
            <pc:sldMk cId="2648020247" sldId="10622"/>
            <ac:spMk id="22" creationId="{BDE18933-28BC-4506-B421-7F214C8A3ADE}"/>
          </ac:spMkLst>
        </pc:spChg>
        <pc:grpChg chg="mod">
          <ac:chgData name="Tricia M Clarke" userId="S::clarkern_outlook.com#ext#@devupconforg2.onmicrosoft.com::e58e0718-515a-4373-83ab-e18dc39289b4" providerId="AD" clId="Web-{F745F23B-F55D-425B-AA15-20B80D61EF05}" dt="2021-05-15T23:12:15.102" v="77" actId="1076"/>
          <ac:grpSpMkLst>
            <pc:docMk/>
            <pc:sldMk cId="2648020247" sldId="10622"/>
            <ac:grpSpMk id="6" creationId="{49EE82CE-7316-4CC8-8C24-EE94F0837631}"/>
          </ac:grpSpMkLst>
        </pc:grpChg>
        <pc:grpChg chg="mod">
          <ac:chgData name="Tricia M Clarke" userId="S::clarkern_outlook.com#ext#@devupconforg2.onmicrosoft.com::e58e0718-515a-4373-83ab-e18dc39289b4" providerId="AD" clId="Web-{F745F23B-F55D-425B-AA15-20B80D61EF05}" dt="2021-05-15T23:14:14.027" v="97" actId="1076"/>
          <ac:grpSpMkLst>
            <pc:docMk/>
            <pc:sldMk cId="2648020247" sldId="10622"/>
            <ac:grpSpMk id="24" creationId="{BCC9FD7D-599E-4C68-BAE1-9E5EB18CAAEA}"/>
          </ac:grpSpMkLst>
        </pc:grpChg>
        <pc:grpChg chg="mod">
          <ac:chgData name="Tricia M Clarke" userId="S::clarkern_outlook.com#ext#@devupconforg2.onmicrosoft.com::e58e0718-515a-4373-83ab-e18dc39289b4" providerId="AD" clId="Web-{F745F23B-F55D-425B-AA15-20B80D61EF05}" dt="2021-05-15T23:16:53.126" v="129" actId="1076"/>
          <ac:grpSpMkLst>
            <pc:docMk/>
            <pc:sldMk cId="2648020247" sldId="10622"/>
            <ac:grpSpMk id="25" creationId="{668544BE-3E3C-4DF7-BA48-77965AE2948A}"/>
          </ac:grpSpMkLst>
        </pc:grpChg>
        <pc:grpChg chg="mod">
          <ac:chgData name="Tricia M Clarke" userId="S::clarkern_outlook.com#ext#@devupconforg2.onmicrosoft.com::e58e0718-515a-4373-83ab-e18dc39289b4" providerId="AD" clId="Web-{F745F23B-F55D-425B-AA15-20B80D61EF05}" dt="2021-05-15T23:16:44.969" v="128" actId="1076"/>
          <ac:grpSpMkLst>
            <pc:docMk/>
            <pc:sldMk cId="2648020247" sldId="10622"/>
            <ac:grpSpMk id="26" creationId="{08BDC2B8-505F-48BD-876D-83FEBFE5BA98}"/>
          </ac:grpSpMkLst>
        </pc:grpChg>
        <pc:grpChg chg="mod">
          <ac:chgData name="Tricia M Clarke" userId="S::clarkern_outlook.com#ext#@devupconforg2.onmicrosoft.com::e58e0718-515a-4373-83ab-e18dc39289b4" providerId="AD" clId="Web-{F745F23B-F55D-425B-AA15-20B80D61EF05}" dt="2021-05-15T23:09:02.566" v="32" actId="14100"/>
          <ac:grpSpMkLst>
            <pc:docMk/>
            <pc:sldMk cId="2648020247" sldId="10622"/>
            <ac:grpSpMk id="27" creationId="{C4721C05-8082-4D48-B9FA-BE3DA98B8553}"/>
          </ac:grpSpMkLst>
        </pc:grpChg>
        <pc:picChg chg="mod">
          <ac:chgData name="Tricia M Clarke" userId="S::clarkern_outlook.com#ext#@devupconforg2.onmicrosoft.com::e58e0718-515a-4373-83ab-e18dc39289b4" providerId="AD" clId="Web-{F745F23B-F55D-425B-AA15-20B80D61EF05}" dt="2021-05-15T23:14:18.058" v="98" actId="1076"/>
          <ac:picMkLst>
            <pc:docMk/>
            <pc:sldMk cId="2648020247" sldId="10622"/>
            <ac:picMk id="7" creationId="{6C790386-E134-4DF3-B86E-4A400189C065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16:57.360" v="130" actId="1076"/>
          <ac:picMkLst>
            <pc:docMk/>
            <pc:sldMk cId="2648020247" sldId="10622"/>
            <ac:picMk id="8" creationId="{5C140911-0FE2-4625-BDE3-8A68671E32CD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13:45.870" v="93" actId="1076"/>
          <ac:picMkLst>
            <pc:docMk/>
            <pc:sldMk cId="2648020247" sldId="10622"/>
            <ac:picMk id="9" creationId="{4D521D97-9BD0-48B9-ACB1-DC73238DD8DD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13:11.213" v="86" actId="1076"/>
          <ac:picMkLst>
            <pc:docMk/>
            <pc:sldMk cId="2648020247" sldId="10622"/>
            <ac:picMk id="16" creationId="{BF16F06A-8097-4503-94D8-2D60F5290074}"/>
          </ac:picMkLst>
        </pc:pic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08:07.674" v="26" actId="20577"/>
        <pc:sldMkLst>
          <pc:docMk/>
          <pc:sldMk cId="4199189409" sldId="10650"/>
        </pc:sldMkLst>
        <pc:spChg chg="mod">
          <ac:chgData name="Tricia M Clarke" userId="S::clarkern_outlook.com#ext#@devupconforg2.onmicrosoft.com::e58e0718-515a-4373-83ab-e18dc39289b4" providerId="AD" clId="Web-{F745F23B-F55D-425B-AA15-20B80D61EF05}" dt="2021-05-15T23:08:07.674" v="26" actId="20577"/>
          <ac:spMkLst>
            <pc:docMk/>
            <pc:sldMk cId="4199189409" sldId="10650"/>
            <ac:spMk id="2" creationId="{C8E412BB-4C52-4248-8844-2E447CD58618}"/>
          </ac:spMkLst>
        </pc:sp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06:30.203" v="2" actId="20577"/>
        <pc:sldMkLst>
          <pc:docMk/>
          <pc:sldMk cId="1821133423" sldId="10657"/>
        </pc:sldMkLst>
        <pc:spChg chg="mod">
          <ac:chgData name="Tricia M Clarke" userId="S::clarkern_outlook.com#ext#@devupconforg2.onmicrosoft.com::e58e0718-515a-4373-83ab-e18dc39289b4" providerId="AD" clId="Web-{F745F23B-F55D-425B-AA15-20B80D61EF05}" dt="2021-05-15T23:06:30.203" v="2" actId="20577"/>
          <ac:spMkLst>
            <pc:docMk/>
            <pc:sldMk cId="1821133423" sldId="10657"/>
            <ac:spMk id="2" creationId="{C8E412BB-4C52-4248-8844-2E447CD58618}"/>
          </ac:spMkLst>
        </pc:sp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22:01.102" v="186" actId="14100"/>
        <pc:sldMkLst>
          <pc:docMk/>
          <pc:sldMk cId="3423002992" sldId="10659"/>
        </pc:sldMkLst>
        <pc:spChg chg="mod">
          <ac:chgData name="Tricia M Clarke" userId="S::clarkern_outlook.com#ext#@devupconforg2.onmicrosoft.com::e58e0718-515a-4373-83ab-e18dc39289b4" providerId="AD" clId="Web-{F745F23B-F55D-425B-AA15-20B80D61EF05}" dt="2021-05-15T23:18:07.034" v="140" actId="20577"/>
          <ac:spMkLst>
            <pc:docMk/>
            <pc:sldMk cId="3423002992" sldId="10659"/>
            <ac:spMk id="2" creationId="{13EE964F-6C0D-5F49-A98F-A7E3EB13D376}"/>
          </ac:spMkLst>
        </pc:spChg>
        <pc:picChg chg="mod">
          <ac:chgData name="Tricia M Clarke" userId="S::clarkern_outlook.com#ext#@devupconforg2.onmicrosoft.com::e58e0718-515a-4373-83ab-e18dc39289b4" providerId="AD" clId="Web-{F745F23B-F55D-425B-AA15-20B80D61EF05}" dt="2021-05-15T23:21:50.664" v="184" actId="14100"/>
          <ac:picMkLst>
            <pc:docMk/>
            <pc:sldMk cId="3423002992" sldId="10659"/>
            <ac:picMk id="7" creationId="{41D03650-633F-48E0-B609-840732ACFDED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22:01.102" v="186" actId="14100"/>
          <ac:picMkLst>
            <pc:docMk/>
            <pc:sldMk cId="3423002992" sldId="10659"/>
            <ac:picMk id="8" creationId="{02A3C9F2-D45D-4C85-9BD6-28D8DE79D01A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21:28.851" v="179" actId="14100"/>
          <ac:picMkLst>
            <pc:docMk/>
            <pc:sldMk cId="3423002992" sldId="10659"/>
            <ac:picMk id="2050" creationId="{AF2E1F83-025F-40D7-AA0F-A1005009950F}"/>
          </ac:picMkLst>
        </pc:pic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19:25.926" v="149" actId="14100"/>
        <pc:sldMkLst>
          <pc:docMk/>
          <pc:sldMk cId="3120917066" sldId="10660"/>
        </pc:sldMkLst>
        <pc:picChg chg="mod">
          <ac:chgData name="Tricia M Clarke" userId="S::clarkern_outlook.com#ext#@devupconforg2.onmicrosoft.com::e58e0718-515a-4373-83ab-e18dc39289b4" providerId="AD" clId="Web-{F745F23B-F55D-425B-AA15-20B80D61EF05}" dt="2021-05-15T23:19:20.223" v="148" actId="14100"/>
          <ac:picMkLst>
            <pc:docMk/>
            <pc:sldMk cId="3120917066" sldId="10660"/>
            <ac:picMk id="7" creationId="{831FCC44-3033-4BEE-AC28-7F844A46C9BA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18:53.160" v="143" actId="14100"/>
          <ac:picMkLst>
            <pc:docMk/>
            <pc:sldMk cId="3120917066" sldId="10660"/>
            <ac:picMk id="8" creationId="{0B68F26A-6947-4882-BC26-39D689F70283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19:25.926" v="149" actId="14100"/>
          <ac:picMkLst>
            <pc:docMk/>
            <pc:sldMk cId="3120917066" sldId="10660"/>
            <ac:picMk id="1026" creationId="{C38599D9-E99C-43D1-B591-B77ABFFC6DD2}"/>
          </ac:picMkLst>
        </pc:pic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07:17.516" v="10" actId="14100"/>
        <pc:sldMkLst>
          <pc:docMk/>
          <pc:sldMk cId="3863919119" sldId="10661"/>
        </pc:sldMkLst>
        <pc:picChg chg="mod">
          <ac:chgData name="Tricia M Clarke" userId="S::clarkern_outlook.com#ext#@devupconforg2.onmicrosoft.com::e58e0718-515a-4373-83ab-e18dc39289b4" providerId="AD" clId="Web-{F745F23B-F55D-425B-AA15-20B80D61EF05}" dt="2021-05-15T23:07:17.516" v="10" actId="14100"/>
          <ac:picMkLst>
            <pc:docMk/>
            <pc:sldMk cId="3863919119" sldId="10661"/>
            <ac:picMk id="7" creationId="{C45408EE-13E1-4B0C-AFFA-00BE25EFCCD8}"/>
          </ac:picMkLst>
        </pc:picChg>
        <pc:picChg chg="mod">
          <ac:chgData name="Tricia M Clarke" userId="S::clarkern_outlook.com#ext#@devupconforg2.onmicrosoft.com::e58e0718-515a-4373-83ab-e18dc39289b4" providerId="AD" clId="Web-{F745F23B-F55D-425B-AA15-20B80D61EF05}" dt="2021-05-15T23:07:11.297" v="9" actId="14100"/>
          <ac:picMkLst>
            <pc:docMk/>
            <pc:sldMk cId="3863919119" sldId="10661"/>
            <ac:picMk id="8" creationId="{2CCFC5A3-3580-4557-B030-1AA472CAEB58}"/>
          </ac:picMkLst>
        </pc:picChg>
      </pc:sldChg>
      <pc:sldChg chg="modSp">
        <pc:chgData name="Tricia M Clarke" userId="S::clarkern_outlook.com#ext#@devupconforg2.onmicrosoft.com::e58e0718-515a-4373-83ab-e18dc39289b4" providerId="AD" clId="Web-{F745F23B-F55D-425B-AA15-20B80D61EF05}" dt="2021-05-15T23:20:50.178" v="176" actId="20577"/>
        <pc:sldMkLst>
          <pc:docMk/>
          <pc:sldMk cId="3232320521" sldId="10663"/>
        </pc:sldMkLst>
        <pc:spChg chg="mod">
          <ac:chgData name="Tricia M Clarke" userId="S::clarkern_outlook.com#ext#@devupconforg2.onmicrosoft.com::e58e0718-515a-4373-83ab-e18dc39289b4" providerId="AD" clId="Web-{F745F23B-F55D-425B-AA15-20B80D61EF05}" dt="2021-05-15T23:20:50.178" v="176" actId="20577"/>
          <ac:spMkLst>
            <pc:docMk/>
            <pc:sldMk cId="3232320521" sldId="10663"/>
            <ac:spMk id="2" creationId="{C8E412BB-4C52-4248-8844-2E447CD58618}"/>
          </ac:spMkLst>
        </pc:spChg>
      </pc:sldChg>
    </pc:docChg>
  </pc:docChgLst>
  <pc:docChgLst>
    <pc:chgData name="Dagan, Mark" userId="S::mdagan_northwell.edu#ext#@devupconforg2.onmicrosoft.com::68619152-6407-4dfb-bdfa-5fac066d96cf" providerId="AD" clId="Web-{D52AD7A5-F8F9-45D0-BC2D-E99A6FD0D37B}"/>
    <pc:docChg chg="addSld delSld modSld">
      <pc:chgData name="Dagan, Mark" userId="S::mdagan_northwell.edu#ext#@devupconforg2.onmicrosoft.com::68619152-6407-4dfb-bdfa-5fac066d96cf" providerId="AD" clId="Web-{D52AD7A5-F8F9-45D0-BC2D-E99A6FD0D37B}" dt="2021-05-15T18:06:55.223" v="4" actId="1076"/>
      <pc:docMkLst>
        <pc:docMk/>
      </pc:docMkLst>
      <pc:sldChg chg="modSp">
        <pc:chgData name="Dagan, Mark" userId="S::mdagan_northwell.edu#ext#@devupconforg2.onmicrosoft.com::68619152-6407-4dfb-bdfa-5fac066d96cf" providerId="AD" clId="Web-{D52AD7A5-F8F9-45D0-BC2D-E99A6FD0D37B}" dt="2021-05-15T18:06:55.223" v="4" actId="1076"/>
        <pc:sldMkLst>
          <pc:docMk/>
          <pc:sldMk cId="730098645" sldId="362"/>
        </pc:sldMkLst>
        <pc:spChg chg="mod">
          <ac:chgData name="Dagan, Mark" userId="S::mdagan_northwell.edu#ext#@devupconforg2.onmicrosoft.com::68619152-6407-4dfb-bdfa-5fac066d96cf" providerId="AD" clId="Web-{D52AD7A5-F8F9-45D0-BC2D-E99A6FD0D37B}" dt="2021-05-15T18:06:28.051" v="0" actId="20577"/>
          <ac:spMkLst>
            <pc:docMk/>
            <pc:sldMk cId="730098645" sldId="362"/>
            <ac:spMk id="2" creationId="{00000000-0000-0000-0000-000000000000}"/>
          </ac:spMkLst>
        </pc:spChg>
        <pc:picChg chg="mod">
          <ac:chgData name="Dagan, Mark" userId="S::mdagan_northwell.edu#ext#@devupconforg2.onmicrosoft.com::68619152-6407-4dfb-bdfa-5fac066d96cf" providerId="AD" clId="Web-{D52AD7A5-F8F9-45D0-BC2D-E99A6FD0D37B}" dt="2021-05-15T18:06:55.223" v="4" actId="1076"/>
          <ac:picMkLst>
            <pc:docMk/>
            <pc:sldMk cId="730098645" sldId="362"/>
            <ac:picMk id="5" creationId="{1435C68D-B299-470F-86AB-B33EDF0BEA1E}"/>
          </ac:picMkLst>
        </pc:picChg>
      </pc:sldChg>
      <pc:sldChg chg="add del replId">
        <pc:chgData name="Dagan, Mark" userId="S::mdagan_northwell.edu#ext#@devupconforg2.onmicrosoft.com::68619152-6407-4dfb-bdfa-5fac066d96cf" providerId="AD" clId="Web-{D52AD7A5-F8F9-45D0-BC2D-E99A6FD0D37B}" dt="2021-05-15T18:06:54.036" v="3"/>
        <pc:sldMkLst>
          <pc:docMk/>
          <pc:sldMk cId="4033445097" sldId="10636"/>
        </pc:sldMkLst>
      </pc:sldChg>
    </pc:docChg>
  </pc:docChgLst>
  <pc:docChgLst>
    <pc:chgData name="Tricia M Clarke" userId="S::clarkern_outlook.com#ext#@devupconforg2.onmicrosoft.com::e58e0718-515a-4373-83ab-e18dc39289b4" providerId="AD" clId="Web-{F9CC5E17-5DAE-4751-A6A8-1074F7908F7C}"/>
    <pc:docChg chg="modSld">
      <pc:chgData name="Tricia M Clarke" userId="S::clarkern_outlook.com#ext#@devupconforg2.onmicrosoft.com::e58e0718-515a-4373-83ab-e18dc39289b4" providerId="AD" clId="Web-{F9CC5E17-5DAE-4751-A6A8-1074F7908F7C}" dt="2021-05-16T02:28:58.732" v="36" actId="1076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F9CC5E17-5DAE-4751-A6A8-1074F7908F7C}" dt="2021-05-16T02:28:58.732" v="36" actId="1076"/>
        <pc:sldMkLst>
          <pc:docMk/>
          <pc:sldMk cId="2758226550" sldId="10674"/>
        </pc:sldMkLst>
        <pc:picChg chg="add del mod">
          <ac:chgData name="Tricia M Clarke" userId="S::clarkern_outlook.com#ext#@devupconforg2.onmicrosoft.com::e58e0718-515a-4373-83ab-e18dc39289b4" providerId="AD" clId="Web-{F9CC5E17-5DAE-4751-A6A8-1074F7908F7C}" dt="2021-05-16T02:23:22.679" v="3"/>
          <ac:picMkLst>
            <pc:docMk/>
            <pc:sldMk cId="2758226550" sldId="10674"/>
            <ac:picMk id="4" creationId="{E1DD89C7-5738-4700-B766-A46787771A36}"/>
          </ac:picMkLst>
        </pc:picChg>
        <pc:picChg chg="add del mod">
          <ac:chgData name="Tricia M Clarke" userId="S::clarkern_outlook.com#ext#@devupconforg2.onmicrosoft.com::e58e0718-515a-4373-83ab-e18dc39289b4" providerId="AD" clId="Web-{F9CC5E17-5DAE-4751-A6A8-1074F7908F7C}" dt="2021-05-16T02:24:43.071" v="11"/>
          <ac:picMkLst>
            <pc:docMk/>
            <pc:sldMk cId="2758226550" sldId="10674"/>
            <ac:picMk id="6" creationId="{06F15C07-CA9D-496F-899F-DE3511373F45}"/>
          </ac:picMkLst>
        </pc:picChg>
        <pc:picChg chg="del">
          <ac:chgData name="Tricia M Clarke" userId="S::clarkern_outlook.com#ext#@devupconforg2.onmicrosoft.com::e58e0718-515a-4373-83ab-e18dc39289b4" providerId="AD" clId="Web-{F9CC5E17-5DAE-4751-A6A8-1074F7908F7C}" dt="2021-05-16T02:22:50.913" v="0"/>
          <ac:picMkLst>
            <pc:docMk/>
            <pc:sldMk cId="2758226550" sldId="10674"/>
            <ac:picMk id="7" creationId="{DAFEDBA5-A50F-4866-97B6-09B19E3D580D}"/>
          </ac:picMkLst>
        </pc:picChg>
        <pc:picChg chg="add del mod">
          <ac:chgData name="Tricia M Clarke" userId="S::clarkern_outlook.com#ext#@devupconforg2.onmicrosoft.com::e58e0718-515a-4373-83ab-e18dc39289b4" providerId="AD" clId="Web-{F9CC5E17-5DAE-4751-A6A8-1074F7908F7C}" dt="2021-05-16T02:26:56.511" v="16"/>
          <ac:picMkLst>
            <pc:docMk/>
            <pc:sldMk cId="2758226550" sldId="10674"/>
            <ac:picMk id="8" creationId="{1960ED03-A33E-4710-AAC7-1B44BE2E5487}"/>
          </ac:picMkLst>
        </pc:picChg>
        <pc:picChg chg="add del mod">
          <ac:chgData name="Tricia M Clarke" userId="S::clarkern_outlook.com#ext#@devupconforg2.onmicrosoft.com::e58e0718-515a-4373-83ab-e18dc39289b4" providerId="AD" clId="Web-{F9CC5E17-5DAE-4751-A6A8-1074F7908F7C}" dt="2021-05-16T02:28:34.169" v="29"/>
          <ac:picMkLst>
            <pc:docMk/>
            <pc:sldMk cId="2758226550" sldId="10674"/>
            <ac:picMk id="9" creationId="{5408E0E3-839F-4A5A-8343-B931150F34DC}"/>
          </ac:picMkLst>
        </pc:picChg>
        <pc:picChg chg="add mod">
          <ac:chgData name="Tricia M Clarke" userId="S::clarkern_outlook.com#ext#@devupconforg2.onmicrosoft.com::e58e0718-515a-4373-83ab-e18dc39289b4" providerId="AD" clId="Web-{F9CC5E17-5DAE-4751-A6A8-1074F7908F7C}" dt="2021-05-16T02:28:58.732" v="36" actId="1076"/>
          <ac:picMkLst>
            <pc:docMk/>
            <pc:sldMk cId="2758226550" sldId="10674"/>
            <ac:picMk id="10" creationId="{F7C4E90B-158F-440B-AE47-CB4EA94947C6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17FC4A40-304B-48DC-B5C3-F384D9B023EE}"/>
    <pc:docChg chg="modSld">
      <pc:chgData name="Tricia M Clarke" userId="S::clarkern_outlook.com#ext#@devupconforg2.onmicrosoft.com::e58e0718-515a-4373-83ab-e18dc39289b4" providerId="AD" clId="Web-{17FC4A40-304B-48DC-B5C3-F384D9B023EE}" dt="2021-05-16T12:02:29.313" v="3" actId="1076"/>
      <pc:docMkLst>
        <pc:docMk/>
      </pc:docMkLst>
      <pc:sldChg chg="modSp">
        <pc:chgData name="Tricia M Clarke" userId="S::clarkern_outlook.com#ext#@devupconforg2.onmicrosoft.com::e58e0718-515a-4373-83ab-e18dc39289b4" providerId="AD" clId="Web-{17FC4A40-304B-48DC-B5C3-F384D9B023EE}" dt="2021-05-16T12:02:29.313" v="3" actId="1076"/>
        <pc:sldMkLst>
          <pc:docMk/>
          <pc:sldMk cId="2648020247" sldId="10622"/>
        </pc:sldMkLst>
        <pc:grpChg chg="mod">
          <ac:chgData name="Tricia M Clarke" userId="S::clarkern_outlook.com#ext#@devupconforg2.onmicrosoft.com::e58e0718-515a-4373-83ab-e18dc39289b4" providerId="AD" clId="Web-{17FC4A40-304B-48DC-B5C3-F384D9B023EE}" dt="2021-05-16T12:02:23.735" v="2" actId="14100"/>
          <ac:grpSpMkLst>
            <pc:docMk/>
            <pc:sldMk cId="2648020247" sldId="10622"/>
            <ac:grpSpMk id="25" creationId="{668544BE-3E3C-4DF7-BA48-77965AE2948A}"/>
          </ac:grpSpMkLst>
        </pc:grpChg>
        <pc:grpChg chg="mod">
          <ac:chgData name="Tricia M Clarke" userId="S::clarkern_outlook.com#ext#@devupconforg2.onmicrosoft.com::e58e0718-515a-4373-83ab-e18dc39289b4" providerId="AD" clId="Web-{17FC4A40-304B-48DC-B5C3-F384D9B023EE}" dt="2021-05-16T12:02:29.313" v="3" actId="1076"/>
          <ac:grpSpMkLst>
            <pc:docMk/>
            <pc:sldMk cId="2648020247" sldId="10622"/>
            <ac:grpSpMk id="26" creationId="{08BDC2B8-505F-48BD-876D-83FEBFE5BA98}"/>
          </ac:grpSpMkLst>
        </pc:grpChg>
        <pc:picChg chg="mod">
          <ac:chgData name="Tricia M Clarke" userId="S::clarkern_outlook.com#ext#@devupconforg2.onmicrosoft.com::e58e0718-515a-4373-83ab-e18dc39289b4" providerId="AD" clId="Web-{17FC4A40-304B-48DC-B5C3-F384D9B023EE}" dt="2021-05-16T12:02:07.766" v="0" actId="14100"/>
          <ac:picMkLst>
            <pc:docMk/>
            <pc:sldMk cId="2648020247" sldId="10622"/>
            <ac:picMk id="14" creationId="{BD36EEF2-1BEA-478E-A014-8922694D39DE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68C13157-0FC6-46ED-94F7-0B079521F0CA}"/>
    <pc:docChg chg="modSld">
      <pc:chgData name="Tricia M Clarke" userId="S::clarkern_outlook.com#ext#@devupconforg2.onmicrosoft.com::e58e0718-515a-4373-83ab-e18dc39289b4" providerId="AD" clId="Web-{68C13157-0FC6-46ED-94F7-0B079521F0CA}" dt="2021-05-16T14:25:54.691" v="46" actId="14100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68C13157-0FC6-46ED-94F7-0B079521F0CA}" dt="2021-05-16T14:03:12.131" v="8" actId="14100"/>
        <pc:sldMkLst>
          <pc:docMk/>
          <pc:sldMk cId="1169190257" sldId="10673"/>
        </pc:sldMkLst>
        <pc:picChg chg="add mod">
          <ac:chgData name="Tricia M Clarke" userId="S::clarkern_outlook.com#ext#@devupconforg2.onmicrosoft.com::e58e0718-515a-4373-83ab-e18dc39289b4" providerId="AD" clId="Web-{68C13157-0FC6-46ED-94F7-0B079521F0CA}" dt="2021-05-16T14:03:12.131" v="8" actId="14100"/>
          <ac:picMkLst>
            <pc:docMk/>
            <pc:sldMk cId="1169190257" sldId="10673"/>
            <ac:picMk id="3" creationId="{E32D8408-63E4-436F-BBA0-8514C35B795C}"/>
          </ac:picMkLst>
        </pc:picChg>
        <pc:picChg chg="del">
          <ac:chgData name="Tricia M Clarke" userId="S::clarkern_outlook.com#ext#@devupconforg2.onmicrosoft.com::e58e0718-515a-4373-83ab-e18dc39289b4" providerId="AD" clId="Web-{68C13157-0FC6-46ED-94F7-0B079521F0CA}" dt="2021-05-16T14:02:42.223" v="2"/>
          <ac:picMkLst>
            <pc:docMk/>
            <pc:sldMk cId="1169190257" sldId="10673"/>
            <ac:picMk id="6" creationId="{3291A345-9A12-448F-A1BF-266FCBA3D3AE}"/>
          </ac:picMkLst>
        </pc:picChg>
      </pc:sldChg>
      <pc:sldChg chg="addSp delSp modSp">
        <pc:chgData name="Tricia M Clarke" userId="S::clarkern_outlook.com#ext#@devupconforg2.onmicrosoft.com::e58e0718-515a-4373-83ab-e18dc39289b4" providerId="AD" clId="Web-{68C13157-0FC6-46ED-94F7-0B079521F0CA}" dt="2021-05-16T14:25:54.691" v="46" actId="14100"/>
        <pc:sldMkLst>
          <pc:docMk/>
          <pc:sldMk cId="2758226550" sldId="10674"/>
        </pc:sldMkLst>
        <pc:picChg chg="del">
          <ac:chgData name="Tricia M Clarke" userId="S::clarkern_outlook.com#ext#@devupconforg2.onmicrosoft.com::e58e0718-515a-4373-83ab-e18dc39289b4" providerId="AD" clId="Web-{68C13157-0FC6-46ED-94F7-0B079521F0CA}" dt="2021-05-16T14:20:19.697" v="9"/>
          <ac:picMkLst>
            <pc:docMk/>
            <pc:sldMk cId="2758226550" sldId="10674"/>
            <ac:picMk id="4" creationId="{F48F37E1-A098-4E20-8C25-1839E6FA9C6A}"/>
          </ac:picMkLst>
        </pc:picChg>
        <pc:picChg chg="add del mod">
          <ac:chgData name="Tricia M Clarke" userId="S::clarkern_outlook.com#ext#@devupconforg2.onmicrosoft.com::e58e0718-515a-4373-83ab-e18dc39289b4" providerId="AD" clId="Web-{68C13157-0FC6-46ED-94F7-0B079521F0CA}" dt="2021-05-16T14:21:06.010" v="16"/>
          <ac:picMkLst>
            <pc:docMk/>
            <pc:sldMk cId="2758226550" sldId="10674"/>
            <ac:picMk id="7" creationId="{CB660124-7C55-4BA5-B2DF-AD5B2D7A3F96}"/>
          </ac:picMkLst>
        </pc:picChg>
        <pc:picChg chg="add del mod">
          <ac:chgData name="Tricia M Clarke" userId="S::clarkern_outlook.com#ext#@devupconforg2.onmicrosoft.com::e58e0718-515a-4373-83ab-e18dc39289b4" providerId="AD" clId="Web-{68C13157-0FC6-46ED-94F7-0B079521F0CA}" dt="2021-05-16T14:22:46.685" v="27"/>
          <ac:picMkLst>
            <pc:docMk/>
            <pc:sldMk cId="2758226550" sldId="10674"/>
            <ac:picMk id="9" creationId="{79CB315D-7197-4783-BC27-FE8F4FCA477E}"/>
          </ac:picMkLst>
        </pc:picChg>
        <pc:picChg chg="add del mod">
          <ac:chgData name="Tricia M Clarke" userId="S::clarkern_outlook.com#ext#@devupconforg2.onmicrosoft.com::e58e0718-515a-4373-83ab-e18dc39289b4" providerId="AD" clId="Web-{68C13157-0FC6-46ED-94F7-0B079521F0CA}" dt="2021-05-16T14:25:23.565" v="35"/>
          <ac:picMkLst>
            <pc:docMk/>
            <pc:sldMk cId="2758226550" sldId="10674"/>
            <ac:picMk id="10" creationId="{4FA4F262-B21B-4D39-9083-5CE669CEB87F}"/>
          </ac:picMkLst>
        </pc:picChg>
        <pc:picChg chg="add mod">
          <ac:chgData name="Tricia M Clarke" userId="S::clarkern_outlook.com#ext#@devupconforg2.onmicrosoft.com::e58e0718-515a-4373-83ab-e18dc39289b4" providerId="AD" clId="Web-{68C13157-0FC6-46ED-94F7-0B079521F0CA}" dt="2021-05-16T14:25:54.691" v="46" actId="14100"/>
          <ac:picMkLst>
            <pc:docMk/>
            <pc:sldMk cId="2758226550" sldId="10674"/>
            <ac:picMk id="11" creationId="{C8A440E0-7AA6-49AB-9E35-B5FC043687D3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1B86E14F-F23D-4B5C-AACE-2A522D2C05E2}"/>
    <pc:docChg chg="modSld">
      <pc:chgData name="Tricia M Clarke" userId="S::clarkern_outlook.com#ext#@devupconforg2.onmicrosoft.com::e58e0718-515a-4373-83ab-e18dc39289b4" providerId="AD" clId="Web-{1B86E14F-F23D-4B5C-AACE-2A522D2C05E2}" dt="2021-05-15T23:47:02.072" v="10" actId="14100"/>
      <pc:docMkLst>
        <pc:docMk/>
      </pc:docMkLst>
      <pc:sldChg chg="addSp modSp">
        <pc:chgData name="Tricia M Clarke" userId="S::clarkern_outlook.com#ext#@devupconforg2.onmicrosoft.com::e58e0718-515a-4373-83ab-e18dc39289b4" providerId="AD" clId="Web-{1B86E14F-F23D-4B5C-AACE-2A522D2C05E2}" dt="2021-05-15T23:46:35.806" v="8" actId="14100"/>
        <pc:sldMkLst>
          <pc:docMk/>
          <pc:sldMk cId="3165255251" sldId="10667"/>
        </pc:sldMkLst>
        <pc:picChg chg="add mod">
          <ac:chgData name="Tricia M Clarke" userId="S::clarkern_outlook.com#ext#@devupconforg2.onmicrosoft.com::e58e0718-515a-4373-83ab-e18dc39289b4" providerId="AD" clId="Web-{1B86E14F-F23D-4B5C-AACE-2A522D2C05E2}" dt="2021-05-15T23:46:35.806" v="8" actId="14100"/>
          <ac:picMkLst>
            <pc:docMk/>
            <pc:sldMk cId="3165255251" sldId="10667"/>
            <ac:picMk id="3" creationId="{3E301E81-6AA7-4009-8871-399918CA90A0}"/>
          </ac:picMkLst>
        </pc:picChg>
      </pc:sldChg>
      <pc:sldChg chg="addSp modSp">
        <pc:chgData name="Tricia M Clarke" userId="S::clarkern_outlook.com#ext#@devupconforg2.onmicrosoft.com::e58e0718-515a-4373-83ab-e18dc39289b4" providerId="AD" clId="Web-{1B86E14F-F23D-4B5C-AACE-2A522D2C05E2}" dt="2021-05-15T23:47:02.072" v="10" actId="14100"/>
        <pc:sldMkLst>
          <pc:docMk/>
          <pc:sldMk cId="3665541042" sldId="10669"/>
        </pc:sldMkLst>
        <pc:picChg chg="add mod">
          <ac:chgData name="Tricia M Clarke" userId="S::clarkern_outlook.com#ext#@devupconforg2.onmicrosoft.com::e58e0718-515a-4373-83ab-e18dc39289b4" providerId="AD" clId="Web-{1B86E14F-F23D-4B5C-AACE-2A522D2C05E2}" dt="2021-05-15T23:47:02.072" v="10" actId="14100"/>
          <ac:picMkLst>
            <pc:docMk/>
            <pc:sldMk cId="3665541042" sldId="10669"/>
            <ac:picMk id="3" creationId="{D40D1796-B9A3-4281-B19E-3A56C703672C}"/>
          </ac:picMkLst>
        </pc:picChg>
      </pc:sldChg>
      <pc:sldChg chg="modSp">
        <pc:chgData name="Tricia M Clarke" userId="S::clarkern_outlook.com#ext#@devupconforg2.onmicrosoft.com::e58e0718-515a-4373-83ab-e18dc39289b4" providerId="AD" clId="Web-{1B86E14F-F23D-4B5C-AACE-2A522D2C05E2}" dt="2021-05-15T23:45:59.837" v="5" actId="20577"/>
        <pc:sldMkLst>
          <pc:docMk/>
          <pc:sldMk cId="595391552" sldId="10672"/>
        </pc:sldMkLst>
        <pc:spChg chg="mod">
          <ac:chgData name="Tricia M Clarke" userId="S::clarkern_outlook.com#ext#@devupconforg2.onmicrosoft.com::e58e0718-515a-4373-83ab-e18dc39289b4" providerId="AD" clId="Web-{1B86E14F-F23D-4B5C-AACE-2A522D2C05E2}" dt="2021-05-15T23:45:59.837" v="5" actId="20577"/>
          <ac:spMkLst>
            <pc:docMk/>
            <pc:sldMk cId="595391552" sldId="10672"/>
            <ac:spMk id="3" creationId="{5ACC64C1-A88F-401F-A0D1-D292E3A2ECBE}"/>
          </ac:spMkLst>
        </pc:spChg>
      </pc:sldChg>
    </pc:docChg>
  </pc:docChgLst>
  <pc:docChgLst>
    <pc:chgData name="Dagan, Mark" userId="S::mdagan_northwell.edu#ext#@devupconforg2.onmicrosoft.com::68619152-6407-4dfb-bdfa-5fac066d96cf" providerId="AD" clId="Web-{EB999A25-7972-4B8E-A169-0E45FBA45C7C}"/>
    <pc:docChg chg="modSld">
      <pc:chgData name="Dagan, Mark" userId="S::mdagan_northwell.edu#ext#@devupconforg2.onmicrosoft.com::68619152-6407-4dfb-bdfa-5fac066d96cf" providerId="AD" clId="Web-{EB999A25-7972-4B8E-A169-0E45FBA45C7C}" dt="2021-05-16T00:01:24.297" v="6" actId="14100"/>
      <pc:docMkLst>
        <pc:docMk/>
      </pc:docMkLst>
      <pc:sldChg chg="modSp">
        <pc:chgData name="Dagan, Mark" userId="S::mdagan_northwell.edu#ext#@devupconforg2.onmicrosoft.com::68619152-6407-4dfb-bdfa-5fac066d96cf" providerId="AD" clId="Web-{EB999A25-7972-4B8E-A169-0E45FBA45C7C}" dt="2021-05-16T00:00:56.343" v="1" actId="1076"/>
        <pc:sldMkLst>
          <pc:docMk/>
          <pc:sldMk cId="3356340591" sldId="10662"/>
        </pc:sldMkLst>
        <pc:picChg chg="mod">
          <ac:chgData name="Dagan, Mark" userId="S::mdagan_northwell.edu#ext#@devupconforg2.onmicrosoft.com::68619152-6407-4dfb-bdfa-5fac066d96cf" providerId="AD" clId="Web-{EB999A25-7972-4B8E-A169-0E45FBA45C7C}" dt="2021-05-16T00:00:56.343" v="1" actId="1076"/>
          <ac:picMkLst>
            <pc:docMk/>
            <pc:sldMk cId="3356340591" sldId="10662"/>
            <ac:picMk id="6" creationId="{273AC381-0C1B-42D6-BC82-44CCB403CAC1}"/>
          </ac:picMkLst>
        </pc:picChg>
      </pc:sldChg>
      <pc:sldChg chg="modSp">
        <pc:chgData name="Dagan, Mark" userId="S::mdagan_northwell.edu#ext#@devupconforg2.onmicrosoft.com::68619152-6407-4dfb-bdfa-5fac066d96cf" providerId="AD" clId="Web-{EB999A25-7972-4B8E-A169-0E45FBA45C7C}" dt="2021-05-16T00:01:24.297" v="6" actId="14100"/>
        <pc:sldMkLst>
          <pc:docMk/>
          <pc:sldMk cId="1199755216" sldId="10666"/>
        </pc:sldMkLst>
        <pc:picChg chg="mod">
          <ac:chgData name="Dagan, Mark" userId="S::mdagan_northwell.edu#ext#@devupconforg2.onmicrosoft.com::68619152-6407-4dfb-bdfa-5fac066d96cf" providerId="AD" clId="Web-{EB999A25-7972-4B8E-A169-0E45FBA45C7C}" dt="2021-05-16T00:01:24.297" v="6" actId="14100"/>
          <ac:picMkLst>
            <pc:docMk/>
            <pc:sldMk cId="1199755216" sldId="10666"/>
            <ac:picMk id="1026" creationId="{C38599D9-E99C-43D1-B591-B77ABFFC6DD2}"/>
          </ac:picMkLst>
        </pc:picChg>
      </pc:sldChg>
      <pc:sldChg chg="modSp">
        <pc:chgData name="Dagan, Mark" userId="S::mdagan_northwell.edu#ext#@devupconforg2.onmicrosoft.com::68619152-6407-4dfb-bdfa-5fac066d96cf" providerId="AD" clId="Web-{EB999A25-7972-4B8E-A169-0E45FBA45C7C}" dt="2021-05-16T00:01:10.719" v="3" actId="14100"/>
        <pc:sldMkLst>
          <pc:docMk/>
          <pc:sldMk cId="3807953843" sldId="10668"/>
        </pc:sldMkLst>
        <pc:picChg chg="mod">
          <ac:chgData name="Dagan, Mark" userId="S::mdagan_northwell.edu#ext#@devupconforg2.onmicrosoft.com::68619152-6407-4dfb-bdfa-5fac066d96cf" providerId="AD" clId="Web-{EB999A25-7972-4B8E-A169-0E45FBA45C7C}" dt="2021-05-16T00:01:10.719" v="3" actId="14100"/>
          <ac:picMkLst>
            <pc:docMk/>
            <pc:sldMk cId="3807953843" sldId="10668"/>
            <ac:picMk id="8" creationId="{0B68F26A-6947-4882-BC26-39D689F70283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69123D89-B15C-4934-9370-828F02298A93}"/>
    <pc:docChg chg="addSld modSld">
      <pc:chgData name="Tricia M Clarke" userId="S::clarkern_outlook.com#ext#@devupconforg2.onmicrosoft.com::e58e0718-515a-4373-83ab-e18dc39289b4" providerId="AD" clId="Web-{69123D89-B15C-4934-9370-828F02298A93}" dt="2021-05-15T23:37:44.260" v="8"/>
      <pc:docMkLst>
        <pc:docMk/>
      </pc:docMkLst>
      <pc:sldChg chg="addSp modSp new">
        <pc:chgData name="Tricia M Clarke" userId="S::clarkern_outlook.com#ext#@devupconforg2.onmicrosoft.com::e58e0718-515a-4373-83ab-e18dc39289b4" providerId="AD" clId="Web-{69123D89-B15C-4934-9370-828F02298A93}" dt="2021-05-15T23:37:44.135" v="7" actId="1076"/>
        <pc:sldMkLst>
          <pc:docMk/>
          <pc:sldMk cId="1941833772" sldId="10665"/>
        </pc:sldMkLst>
        <pc:picChg chg="add mod">
          <ac:chgData name="Tricia M Clarke" userId="S::clarkern_outlook.com#ext#@devupconforg2.onmicrosoft.com::e58e0718-515a-4373-83ab-e18dc39289b4" providerId="AD" clId="Web-{69123D89-B15C-4934-9370-828F02298A93}" dt="2021-05-15T23:37:43.822" v="5" actId="14100"/>
          <ac:picMkLst>
            <pc:docMk/>
            <pc:sldMk cId="1941833772" sldId="10665"/>
            <ac:picMk id="3" creationId="{2180D794-2616-4F41-94CA-42F7C8542D20}"/>
          </ac:picMkLst>
        </pc:picChg>
        <pc:picChg chg="add mod">
          <ac:chgData name="Tricia M Clarke" userId="S::clarkern_outlook.com#ext#@devupconforg2.onmicrosoft.com::e58e0718-515a-4373-83ab-e18dc39289b4" providerId="AD" clId="Web-{69123D89-B15C-4934-9370-828F02298A93}" dt="2021-05-15T23:37:44.135" v="7" actId="1076"/>
          <ac:picMkLst>
            <pc:docMk/>
            <pc:sldMk cId="1941833772" sldId="10665"/>
            <ac:picMk id="4" creationId="{5576DBA2-CAC3-471C-9FA7-37848E287543}"/>
          </ac:picMkLst>
        </pc:picChg>
      </pc:sldChg>
      <pc:sldChg chg="new">
        <pc:chgData name="Tricia M Clarke" userId="S::clarkern_outlook.com#ext#@devupconforg2.onmicrosoft.com::e58e0718-515a-4373-83ab-e18dc39289b4" providerId="AD" clId="Web-{69123D89-B15C-4934-9370-828F02298A93}" dt="2021-05-15T23:37:44.260" v="8"/>
        <pc:sldMkLst>
          <pc:docMk/>
          <pc:sldMk cId="595391552" sldId="10671"/>
        </pc:sldMkLst>
      </pc:sldChg>
    </pc:docChg>
  </pc:docChgLst>
  <pc:docChgLst>
    <pc:chgData name="Neelesh Rangnekar" userId="2f0ea69a-504b-4a00-908a-4e29758a14ff" providerId="ADAL" clId="{7C01D927-63F8-4007-9007-FC3BFDBF5908}"/>
    <pc:docChg chg="custSel addSld delSld modSld">
      <pc:chgData name="Neelesh Rangnekar" userId="2f0ea69a-504b-4a00-908a-4e29758a14ff" providerId="ADAL" clId="{7C01D927-63F8-4007-9007-FC3BFDBF5908}" dt="2021-05-15T21:59:26.097" v="2218" actId="1076"/>
      <pc:docMkLst>
        <pc:docMk/>
      </pc:docMkLst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0" sldId="265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0" sldId="266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0" sldId="270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0" sldId="273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0" sldId="275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596384258" sldId="311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332732882" sldId="316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399049100" sldId="317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690653831" sldId="319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956726264" sldId="320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347431190" sldId="327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3422754276" sldId="328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860159039" sldId="329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1042836464" sldId="333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2633031119" sldId="338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97542603" sldId="339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3351238017" sldId="340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3603105356" sldId="341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2342052813" sldId="342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401435965" sldId="343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464322321" sldId="356"/>
        </pc:sldMkLst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2948861633" sldId="357"/>
        </pc:sldMkLst>
      </pc:sldChg>
      <pc:sldChg chg="modNotesTx">
        <pc:chgData name="Neelesh Rangnekar" userId="2f0ea69a-504b-4a00-908a-4e29758a14ff" providerId="ADAL" clId="{7C01D927-63F8-4007-9007-FC3BFDBF5908}" dt="2021-05-15T21:02:42.220" v="1659" actId="6549"/>
        <pc:sldMkLst>
          <pc:docMk/>
          <pc:sldMk cId="3032607302" sldId="10618"/>
        </pc:sldMkLst>
      </pc:sldChg>
      <pc:sldChg chg="addSp del mod">
        <pc:chgData name="Neelesh Rangnekar" userId="2f0ea69a-504b-4a00-908a-4e29758a14ff" providerId="ADAL" clId="{7C01D927-63F8-4007-9007-FC3BFDBF5908}" dt="2021-05-15T19:04:56.059" v="1577" actId="47"/>
        <pc:sldMkLst>
          <pc:docMk/>
          <pc:sldMk cId="608815595" sldId="10620"/>
        </pc:sldMkLst>
        <pc:spChg chg="add">
          <ac:chgData name="Neelesh Rangnekar" userId="2f0ea69a-504b-4a00-908a-4e29758a14ff" providerId="ADAL" clId="{7C01D927-63F8-4007-9007-FC3BFDBF5908}" dt="2021-05-15T18:53:07.242" v="1071" actId="22"/>
          <ac:spMkLst>
            <pc:docMk/>
            <pc:sldMk cId="608815595" sldId="10620"/>
            <ac:spMk id="4" creationId="{F218CD38-5C11-4ED1-9255-4853B8CEFFA0}"/>
          </ac:spMkLst>
        </pc:spChg>
      </pc:sldChg>
      <pc:sldChg chg="addSp del mod">
        <pc:chgData name="Neelesh Rangnekar" userId="2f0ea69a-504b-4a00-908a-4e29758a14ff" providerId="ADAL" clId="{7C01D927-63F8-4007-9007-FC3BFDBF5908}" dt="2021-05-15T19:04:59.148" v="1578" actId="47"/>
        <pc:sldMkLst>
          <pc:docMk/>
          <pc:sldMk cId="1463614882" sldId="10621"/>
        </pc:sldMkLst>
        <pc:spChg chg="add">
          <ac:chgData name="Neelesh Rangnekar" userId="2f0ea69a-504b-4a00-908a-4e29758a14ff" providerId="ADAL" clId="{7C01D927-63F8-4007-9007-FC3BFDBF5908}" dt="2021-05-15T18:59:37.480" v="1520" actId="22"/>
          <ac:spMkLst>
            <pc:docMk/>
            <pc:sldMk cId="1463614882" sldId="10621"/>
            <ac:spMk id="4" creationId="{E4684112-99BF-4ACD-A84F-BE5ACFEC600D}"/>
          </ac:spMkLst>
        </pc:spChg>
      </pc:sldChg>
      <pc:sldChg chg="addSp delSp modSp mod">
        <pc:chgData name="Neelesh Rangnekar" userId="2f0ea69a-504b-4a00-908a-4e29758a14ff" providerId="ADAL" clId="{7C01D927-63F8-4007-9007-FC3BFDBF5908}" dt="2021-05-15T21:59:26.097" v="2218" actId="1076"/>
        <pc:sldMkLst>
          <pc:docMk/>
          <pc:sldMk cId="2648020247" sldId="10622"/>
        </pc:sldMkLst>
        <pc:spChg chg="add del mod ord">
          <ac:chgData name="Neelesh Rangnekar" userId="2f0ea69a-504b-4a00-908a-4e29758a14ff" providerId="ADAL" clId="{7C01D927-63F8-4007-9007-FC3BFDBF5908}" dt="2021-05-15T21:57:48.877" v="2206" actId="478"/>
          <ac:spMkLst>
            <pc:docMk/>
            <pc:sldMk cId="2648020247" sldId="10622"/>
            <ac:spMk id="3" creationId="{FC31FE71-3099-4DEF-AFC4-0690D2571682}"/>
          </ac:spMkLst>
        </pc:spChg>
        <pc:spChg chg="del">
          <ac:chgData name="Neelesh Rangnekar" userId="2f0ea69a-504b-4a00-908a-4e29758a14ff" providerId="ADAL" clId="{7C01D927-63F8-4007-9007-FC3BFDBF5908}" dt="2021-05-15T21:45:50.275" v="2144"/>
          <ac:spMkLst>
            <pc:docMk/>
            <pc:sldMk cId="2648020247" sldId="10622"/>
            <ac:spMk id="6" creationId="{295D2FAD-CC15-4BA7-B7C0-F53F24B8CAB7}"/>
          </ac:spMkLst>
        </pc:spChg>
        <pc:spChg chg="add mod">
          <ac:chgData name="Neelesh Rangnekar" userId="2f0ea69a-504b-4a00-908a-4e29758a14ff" providerId="ADAL" clId="{7C01D927-63F8-4007-9007-FC3BFDBF5908}" dt="2021-05-15T21:49:34.036" v="2154" actId="1076"/>
          <ac:spMkLst>
            <pc:docMk/>
            <pc:sldMk cId="2648020247" sldId="10622"/>
            <ac:spMk id="12" creationId="{FB73F182-67B8-4C06-A98F-E071E3827FC9}"/>
          </ac:spMkLst>
        </pc:spChg>
        <pc:spChg chg="add mod">
          <ac:chgData name="Neelesh Rangnekar" userId="2f0ea69a-504b-4a00-908a-4e29758a14ff" providerId="ADAL" clId="{7C01D927-63F8-4007-9007-FC3BFDBF5908}" dt="2021-05-15T21:55:23.038" v="2193" actId="1076"/>
          <ac:spMkLst>
            <pc:docMk/>
            <pc:sldMk cId="2648020247" sldId="10622"/>
            <ac:spMk id="13" creationId="{4380B2DE-5040-4599-963F-C482383AD348}"/>
          </ac:spMkLst>
        </pc:spChg>
        <pc:spChg chg="add mod">
          <ac:chgData name="Neelesh Rangnekar" userId="2f0ea69a-504b-4a00-908a-4e29758a14ff" providerId="ADAL" clId="{7C01D927-63F8-4007-9007-FC3BFDBF5908}" dt="2021-05-15T21:56:03.548" v="2200" actId="1076"/>
          <ac:spMkLst>
            <pc:docMk/>
            <pc:sldMk cId="2648020247" sldId="10622"/>
            <ac:spMk id="15" creationId="{E429B0E9-DAB4-4C7A-B24C-760CE1D88D13}"/>
          </ac:spMkLst>
        </pc:spChg>
        <pc:spChg chg="add mod">
          <ac:chgData name="Neelesh Rangnekar" userId="2f0ea69a-504b-4a00-908a-4e29758a14ff" providerId="ADAL" clId="{7C01D927-63F8-4007-9007-FC3BFDBF5908}" dt="2021-05-15T21:55:38.986" v="2195" actId="1076"/>
          <ac:spMkLst>
            <pc:docMk/>
            <pc:sldMk cId="2648020247" sldId="10622"/>
            <ac:spMk id="17" creationId="{402BDC02-F020-4574-A4BC-BBA2464F44E0}"/>
          </ac:spMkLst>
        </pc:spChg>
        <pc:spChg chg="add mod">
          <ac:chgData name="Neelesh Rangnekar" userId="2f0ea69a-504b-4a00-908a-4e29758a14ff" providerId="ADAL" clId="{7C01D927-63F8-4007-9007-FC3BFDBF5908}" dt="2021-05-15T21:59:26.097" v="2218" actId="1076"/>
          <ac:spMkLst>
            <pc:docMk/>
            <pc:sldMk cId="2648020247" sldId="10622"/>
            <ac:spMk id="19" creationId="{9CFBE32F-7FF0-430C-BF13-47BE2815BB9D}"/>
          </ac:spMkLst>
        </pc:spChg>
        <pc:spChg chg="add mod">
          <ac:chgData name="Neelesh Rangnekar" userId="2f0ea69a-504b-4a00-908a-4e29758a14ff" providerId="ADAL" clId="{7C01D927-63F8-4007-9007-FC3BFDBF5908}" dt="2021-05-15T21:56:24.104" v="2202" actId="1076"/>
          <ac:spMkLst>
            <pc:docMk/>
            <pc:sldMk cId="2648020247" sldId="10622"/>
            <ac:spMk id="21" creationId="{F8F56110-E3DC-4341-8B11-997A3BA78F15}"/>
          </ac:spMkLst>
        </pc:spChg>
        <pc:spChg chg="add mod">
          <ac:chgData name="Neelesh Rangnekar" userId="2f0ea69a-504b-4a00-908a-4e29758a14ff" providerId="ADAL" clId="{7C01D927-63F8-4007-9007-FC3BFDBF5908}" dt="2021-05-15T21:57:20.207" v="2204" actId="1076"/>
          <ac:spMkLst>
            <pc:docMk/>
            <pc:sldMk cId="2648020247" sldId="10622"/>
            <ac:spMk id="23" creationId="{3616A608-0E3C-45E5-BD28-DF0840039072}"/>
          </ac:spMkLst>
        </pc:spChg>
        <pc:grpChg chg="add">
          <ac:chgData name="Neelesh Rangnekar" userId="2f0ea69a-504b-4a00-908a-4e29758a14ff" providerId="ADAL" clId="{7C01D927-63F8-4007-9007-FC3BFDBF5908}" dt="2021-05-15T21:57:35.942" v="2205" actId="164"/>
          <ac:grpSpMkLst>
            <pc:docMk/>
            <pc:sldMk cId="2648020247" sldId="10622"/>
            <ac:grpSpMk id="24" creationId="{BCC9FD7D-599E-4C68-BAE1-9E5EB18CAAEA}"/>
          </ac:grpSpMkLst>
        </pc:grpChg>
        <pc:grpChg chg="add mod">
          <ac:chgData name="Neelesh Rangnekar" userId="2f0ea69a-504b-4a00-908a-4e29758a14ff" providerId="ADAL" clId="{7C01D927-63F8-4007-9007-FC3BFDBF5908}" dt="2021-05-15T21:59:02.964" v="2214" actId="1076"/>
          <ac:grpSpMkLst>
            <pc:docMk/>
            <pc:sldMk cId="2648020247" sldId="10622"/>
            <ac:grpSpMk id="25" creationId="{668544BE-3E3C-4DF7-BA48-77965AE2948A}"/>
          </ac:grpSpMkLst>
        </pc:grpChg>
        <pc:grpChg chg="add mod">
          <ac:chgData name="Neelesh Rangnekar" userId="2f0ea69a-504b-4a00-908a-4e29758a14ff" providerId="ADAL" clId="{7C01D927-63F8-4007-9007-FC3BFDBF5908}" dt="2021-05-15T21:58:45.541" v="2212" actId="1076"/>
          <ac:grpSpMkLst>
            <pc:docMk/>
            <pc:sldMk cId="2648020247" sldId="10622"/>
            <ac:grpSpMk id="26" creationId="{08BDC2B8-505F-48BD-876D-83FEBFE5BA98}"/>
          </ac:grpSpMkLst>
        </pc:grpChg>
        <pc:grpChg chg="add mod">
          <ac:chgData name="Neelesh Rangnekar" userId="2f0ea69a-504b-4a00-908a-4e29758a14ff" providerId="ADAL" clId="{7C01D927-63F8-4007-9007-FC3BFDBF5908}" dt="2021-05-15T21:59:16.319" v="2216" actId="1076"/>
          <ac:grpSpMkLst>
            <pc:docMk/>
            <pc:sldMk cId="2648020247" sldId="10622"/>
            <ac:grpSpMk id="27" creationId="{C4721C05-8082-4D48-B9FA-BE3DA98B8553}"/>
          </ac:grpSpMkLst>
        </pc:grpChg>
        <pc:grpChg chg="add mod">
          <ac:chgData name="Neelesh Rangnekar" userId="2f0ea69a-504b-4a00-908a-4e29758a14ff" providerId="ADAL" clId="{7C01D927-63F8-4007-9007-FC3BFDBF5908}" dt="2021-05-15T21:58:52.686" v="2213" actId="1076"/>
          <ac:grpSpMkLst>
            <pc:docMk/>
            <pc:sldMk cId="2648020247" sldId="10622"/>
            <ac:grpSpMk id="28" creationId="{067E59C0-BA24-40C1-9429-E4EDF37459DE}"/>
          </ac:grpSpMkLst>
        </pc:grpChg>
        <pc:picChg chg="add mod">
          <ac:chgData name="Neelesh Rangnekar" userId="2f0ea69a-504b-4a00-908a-4e29758a14ff" providerId="ADAL" clId="{7C01D927-63F8-4007-9007-FC3BFDBF5908}" dt="2021-05-15T21:50:26.470" v="2161" actId="14100"/>
          <ac:picMkLst>
            <pc:docMk/>
            <pc:sldMk cId="2648020247" sldId="10622"/>
            <ac:picMk id="7" creationId="{6C790386-E134-4DF3-B86E-4A400189C065}"/>
          </ac:picMkLst>
        </pc:picChg>
        <pc:picChg chg="add mod">
          <ac:chgData name="Neelesh Rangnekar" userId="2f0ea69a-504b-4a00-908a-4e29758a14ff" providerId="ADAL" clId="{7C01D927-63F8-4007-9007-FC3BFDBF5908}" dt="2021-05-15T21:50:22.302" v="2160" actId="14100"/>
          <ac:picMkLst>
            <pc:docMk/>
            <pc:sldMk cId="2648020247" sldId="10622"/>
            <ac:picMk id="8" creationId="{5C140911-0FE2-4625-BDE3-8A68671E32CD}"/>
          </ac:picMkLst>
        </pc:picChg>
        <pc:picChg chg="add mod">
          <ac:chgData name="Neelesh Rangnekar" userId="2f0ea69a-504b-4a00-908a-4e29758a14ff" providerId="ADAL" clId="{7C01D927-63F8-4007-9007-FC3BFDBF5908}" dt="2021-05-15T21:59:22.002" v="2217" actId="1076"/>
          <ac:picMkLst>
            <pc:docMk/>
            <pc:sldMk cId="2648020247" sldId="10622"/>
            <ac:picMk id="9" creationId="{4D521D97-9BD0-48B9-ACB1-DC73238DD8DD}"/>
          </ac:picMkLst>
        </pc:picChg>
        <pc:picChg chg="add mod">
          <ac:chgData name="Neelesh Rangnekar" userId="2f0ea69a-504b-4a00-908a-4e29758a14ff" providerId="ADAL" clId="{7C01D927-63F8-4007-9007-FC3BFDBF5908}" dt="2021-05-15T21:47:52.703" v="2149" actId="14100"/>
          <ac:picMkLst>
            <pc:docMk/>
            <pc:sldMk cId="2648020247" sldId="10622"/>
            <ac:picMk id="10" creationId="{750D0411-D717-407A-AD57-038666E65916}"/>
          </ac:picMkLst>
        </pc:picChg>
        <pc:picChg chg="add mod">
          <ac:chgData name="Neelesh Rangnekar" userId="2f0ea69a-504b-4a00-908a-4e29758a14ff" providerId="ADAL" clId="{7C01D927-63F8-4007-9007-FC3BFDBF5908}" dt="2021-05-15T21:49:03.584" v="2152" actId="14100"/>
          <ac:picMkLst>
            <pc:docMk/>
            <pc:sldMk cId="2648020247" sldId="10622"/>
            <ac:picMk id="11" creationId="{CED9F85A-4154-405B-A4D4-826D68CD14E0}"/>
          </ac:picMkLst>
        </pc:picChg>
      </pc:sldChg>
      <pc:sldChg chg="addSp del mod">
        <pc:chgData name="Neelesh Rangnekar" userId="2f0ea69a-504b-4a00-908a-4e29758a14ff" providerId="ADAL" clId="{7C01D927-63F8-4007-9007-FC3BFDBF5908}" dt="2021-05-15T19:04:48.224" v="1574" actId="47"/>
        <pc:sldMkLst>
          <pc:docMk/>
          <pc:sldMk cId="1786893396" sldId="10625"/>
        </pc:sldMkLst>
        <pc:spChg chg="add">
          <ac:chgData name="Neelesh Rangnekar" userId="2f0ea69a-504b-4a00-908a-4e29758a14ff" providerId="ADAL" clId="{7C01D927-63F8-4007-9007-FC3BFDBF5908}" dt="2021-05-15T18:23:26.293" v="200" actId="22"/>
          <ac:spMkLst>
            <pc:docMk/>
            <pc:sldMk cId="1786893396" sldId="10625"/>
            <ac:spMk id="4" creationId="{FDA3F263-9501-4C5E-8CC9-861DAF01F874}"/>
          </ac:spMkLst>
        </pc:spChg>
      </pc:sldChg>
      <pc:sldChg chg="addSp del mod">
        <pc:chgData name="Neelesh Rangnekar" userId="2f0ea69a-504b-4a00-908a-4e29758a14ff" providerId="ADAL" clId="{7C01D927-63F8-4007-9007-FC3BFDBF5908}" dt="2021-05-15T19:04:49.074" v="1575" actId="47"/>
        <pc:sldMkLst>
          <pc:docMk/>
          <pc:sldMk cId="2127211978" sldId="10626"/>
        </pc:sldMkLst>
        <pc:spChg chg="add">
          <ac:chgData name="Neelesh Rangnekar" userId="2f0ea69a-504b-4a00-908a-4e29758a14ff" providerId="ADAL" clId="{7C01D927-63F8-4007-9007-FC3BFDBF5908}" dt="2021-05-15T18:42:21.160" v="778" actId="22"/>
          <ac:spMkLst>
            <pc:docMk/>
            <pc:sldMk cId="2127211978" sldId="10626"/>
            <ac:spMk id="4" creationId="{0D621777-EA56-4026-B884-1385564C6AEF}"/>
          </ac:spMkLst>
        </pc:spChg>
      </pc:sldChg>
      <pc:sldChg chg="addSp del mod">
        <pc:chgData name="Neelesh Rangnekar" userId="2f0ea69a-504b-4a00-908a-4e29758a14ff" providerId="ADAL" clId="{7C01D927-63F8-4007-9007-FC3BFDBF5908}" dt="2021-05-15T19:04:17.071" v="1573" actId="47"/>
        <pc:sldMkLst>
          <pc:docMk/>
          <pc:sldMk cId="2233709375" sldId="10627"/>
        </pc:sldMkLst>
        <pc:spChg chg="add">
          <ac:chgData name="Neelesh Rangnekar" userId="2f0ea69a-504b-4a00-908a-4e29758a14ff" providerId="ADAL" clId="{7C01D927-63F8-4007-9007-FC3BFDBF5908}" dt="2021-05-15T18:23:16.313" v="199" actId="22"/>
          <ac:spMkLst>
            <pc:docMk/>
            <pc:sldMk cId="2233709375" sldId="10627"/>
            <ac:spMk id="4" creationId="{6DEF402B-A906-4AF9-BA65-A9DAEADE56DA}"/>
          </ac:spMkLst>
        </pc:spChg>
      </pc:sldChg>
      <pc:sldChg chg="addSp modSp mod">
        <pc:chgData name="Neelesh Rangnekar" userId="2f0ea69a-504b-4a00-908a-4e29758a14ff" providerId="ADAL" clId="{7C01D927-63F8-4007-9007-FC3BFDBF5908}" dt="2021-05-15T21:28:57.497" v="2063" actId="20577"/>
        <pc:sldMkLst>
          <pc:docMk/>
          <pc:sldMk cId="2106480414" sldId="10632"/>
        </pc:sldMkLst>
        <pc:spChg chg="mod">
          <ac:chgData name="Neelesh Rangnekar" userId="2f0ea69a-504b-4a00-908a-4e29758a14ff" providerId="ADAL" clId="{7C01D927-63F8-4007-9007-FC3BFDBF5908}" dt="2021-05-15T21:28:57.497" v="2063" actId="20577"/>
          <ac:spMkLst>
            <pc:docMk/>
            <pc:sldMk cId="2106480414" sldId="10632"/>
            <ac:spMk id="2" creationId="{00000000-0000-0000-0000-000000000000}"/>
          </ac:spMkLst>
        </pc:spChg>
        <pc:spChg chg="add mod">
          <ac:chgData name="Neelesh Rangnekar" userId="2f0ea69a-504b-4a00-908a-4e29758a14ff" providerId="ADAL" clId="{7C01D927-63F8-4007-9007-FC3BFDBF5908}" dt="2021-05-15T18:46:44.742" v="1021" actId="20577"/>
          <ac:spMkLst>
            <pc:docMk/>
            <pc:sldMk cId="2106480414" sldId="10632"/>
            <ac:spMk id="4" creationId="{D2532677-A0C3-45A8-A826-0868870C6E40}"/>
          </ac:spMkLst>
        </pc:spChg>
        <pc:graphicFrameChg chg="mod modGraphic">
          <ac:chgData name="Neelesh Rangnekar" userId="2f0ea69a-504b-4a00-908a-4e29758a14ff" providerId="ADAL" clId="{7C01D927-63F8-4007-9007-FC3BFDBF5908}" dt="2021-05-15T19:15:20.988" v="1579" actId="20577"/>
          <ac:graphicFrameMkLst>
            <pc:docMk/>
            <pc:sldMk cId="2106480414" sldId="10632"/>
            <ac:graphicFrameMk id="16" creationId="{00000000-0000-0000-0000-000000000000}"/>
          </ac:graphicFrameMkLst>
        </pc:graphicFrameChg>
      </pc:sldChg>
      <pc:sldChg chg="addSp modSp del mod">
        <pc:chgData name="Neelesh Rangnekar" userId="2f0ea69a-504b-4a00-908a-4e29758a14ff" providerId="ADAL" clId="{7C01D927-63F8-4007-9007-FC3BFDBF5908}" dt="2021-05-15T19:04:53.170" v="1576" actId="47"/>
        <pc:sldMkLst>
          <pc:docMk/>
          <pc:sldMk cId="778005923" sldId="10633"/>
        </pc:sldMkLst>
        <pc:spChg chg="add mod">
          <ac:chgData name="Neelesh Rangnekar" userId="2f0ea69a-504b-4a00-908a-4e29758a14ff" providerId="ADAL" clId="{7C01D927-63F8-4007-9007-FC3BFDBF5908}" dt="2021-05-15T18:22:57.644" v="198" actId="688"/>
          <ac:spMkLst>
            <pc:docMk/>
            <pc:sldMk cId="778005923" sldId="10633"/>
            <ac:spMk id="5" creationId="{A8A19819-1061-4AF5-AFEC-D43CBF5E5278}"/>
          </ac:spMkLst>
        </pc:spChg>
      </pc:sldChg>
      <pc:sldChg chg="del">
        <pc:chgData name="Neelesh Rangnekar" userId="2f0ea69a-504b-4a00-908a-4e29758a14ff" providerId="ADAL" clId="{7C01D927-63F8-4007-9007-FC3BFDBF5908}" dt="2021-05-15T21:33:20.289" v="2138" actId="47"/>
        <pc:sldMkLst>
          <pc:docMk/>
          <pc:sldMk cId="242725816" sldId="10634"/>
        </pc:sldMkLst>
      </pc:sldChg>
      <pc:sldChg chg="modSp mod">
        <pc:chgData name="Neelesh Rangnekar" userId="2f0ea69a-504b-4a00-908a-4e29758a14ff" providerId="ADAL" clId="{7C01D927-63F8-4007-9007-FC3BFDBF5908}" dt="2021-05-15T19:50:02.495" v="1605" actId="20577"/>
        <pc:sldMkLst>
          <pc:docMk/>
          <pc:sldMk cId="2411702260" sldId="10635"/>
        </pc:sldMkLst>
        <pc:spChg chg="mod">
          <ac:chgData name="Neelesh Rangnekar" userId="2f0ea69a-504b-4a00-908a-4e29758a14ff" providerId="ADAL" clId="{7C01D927-63F8-4007-9007-FC3BFDBF5908}" dt="2021-05-15T19:50:02.495" v="1605" actId="20577"/>
          <ac:spMkLst>
            <pc:docMk/>
            <pc:sldMk cId="2411702260" sldId="10635"/>
            <ac:spMk id="3" creationId="{6CC77125-3010-8943-88B3-597FB54A8C53}"/>
          </ac:spMkLst>
        </pc:spChg>
      </pc:sldChg>
      <pc:sldChg chg="add del">
        <pc:chgData name="Neelesh Rangnekar" userId="2f0ea69a-504b-4a00-908a-4e29758a14ff" providerId="ADAL" clId="{7C01D927-63F8-4007-9007-FC3BFDBF5908}" dt="2021-05-15T17:57:15.607" v="3" actId="47"/>
        <pc:sldMkLst>
          <pc:docMk/>
          <pc:sldMk cId="1677077628" sldId="10636"/>
        </pc:sldMkLst>
      </pc:sldChg>
      <pc:sldChg chg="modSp add mod modNotesTx">
        <pc:chgData name="Neelesh Rangnekar" userId="2f0ea69a-504b-4a00-908a-4e29758a14ff" providerId="ADAL" clId="{7C01D927-63F8-4007-9007-FC3BFDBF5908}" dt="2021-05-15T21:06:02.465" v="1827" actId="20577"/>
        <pc:sldMkLst>
          <pc:docMk/>
          <pc:sldMk cId="1820414252" sldId="10636"/>
        </pc:sldMkLst>
        <pc:spChg chg="mod">
          <ac:chgData name="Neelesh Rangnekar" userId="2f0ea69a-504b-4a00-908a-4e29758a14ff" providerId="ADAL" clId="{7C01D927-63F8-4007-9007-FC3BFDBF5908}" dt="2021-05-15T18:24:04.674" v="225" actId="20577"/>
          <ac:spMkLst>
            <pc:docMk/>
            <pc:sldMk cId="1820414252" sldId="10636"/>
            <ac:spMk id="2" creationId="{C8E412BB-4C52-4248-8844-2E447CD58618}"/>
          </ac:spMkLst>
        </pc:spChg>
        <pc:spChg chg="mod">
          <ac:chgData name="Neelesh Rangnekar" userId="2f0ea69a-504b-4a00-908a-4e29758a14ff" providerId="ADAL" clId="{7C01D927-63F8-4007-9007-FC3BFDBF5908}" dt="2021-05-15T19:21:02.874" v="1583"/>
          <ac:spMkLst>
            <pc:docMk/>
            <pc:sldMk cId="1820414252" sldId="10636"/>
            <ac:spMk id="3" creationId="{18F148FD-C706-6740-AB38-5455211202DC}"/>
          </ac:spMkLst>
        </pc:spChg>
      </pc:sldChg>
      <pc:sldChg chg="modSp add del mod">
        <pc:chgData name="Neelesh Rangnekar" userId="2f0ea69a-504b-4a00-908a-4e29758a14ff" providerId="ADAL" clId="{7C01D927-63F8-4007-9007-FC3BFDBF5908}" dt="2021-05-15T21:23:25.768" v="1947" actId="47"/>
        <pc:sldMkLst>
          <pc:docMk/>
          <pc:sldMk cId="1867020868" sldId="10648"/>
        </pc:sldMkLst>
        <pc:spChg chg="mod">
          <ac:chgData name="Neelesh Rangnekar" userId="2f0ea69a-504b-4a00-908a-4e29758a14ff" providerId="ADAL" clId="{7C01D927-63F8-4007-9007-FC3BFDBF5908}" dt="2021-05-15T18:58:57.144" v="1518" actId="6549"/>
          <ac:spMkLst>
            <pc:docMk/>
            <pc:sldMk cId="1867020868" sldId="10648"/>
            <ac:spMk id="3" creationId="{A84C3720-FA51-094D-AF9E-23222EB6AECC}"/>
          </ac:spMkLst>
        </pc:spChg>
      </pc:sldChg>
      <pc:sldChg chg="modSp add del mod">
        <pc:chgData name="Neelesh Rangnekar" userId="2f0ea69a-504b-4a00-908a-4e29758a14ff" providerId="ADAL" clId="{7C01D927-63F8-4007-9007-FC3BFDBF5908}" dt="2021-05-15T21:23:27.945" v="1948" actId="47"/>
        <pc:sldMkLst>
          <pc:docMk/>
          <pc:sldMk cId="1267699175" sldId="10649"/>
        </pc:sldMkLst>
        <pc:spChg chg="mod">
          <ac:chgData name="Neelesh Rangnekar" userId="2f0ea69a-504b-4a00-908a-4e29758a14ff" providerId="ADAL" clId="{7C01D927-63F8-4007-9007-FC3BFDBF5908}" dt="2021-05-15T19:01:38.297" v="1572" actId="20577"/>
          <ac:spMkLst>
            <pc:docMk/>
            <pc:sldMk cId="1267699175" sldId="10649"/>
            <ac:spMk id="3" creationId="{2F991BBF-3A96-9F44-AF62-40D0944ADF70}"/>
          </ac:spMkLst>
        </pc:spChg>
      </pc:sldChg>
      <pc:sldChg chg="modSp mod">
        <pc:chgData name="Neelesh Rangnekar" userId="2f0ea69a-504b-4a00-908a-4e29758a14ff" providerId="ADAL" clId="{7C01D927-63F8-4007-9007-FC3BFDBF5908}" dt="2021-05-15T21:26:50.566" v="2049" actId="20577"/>
        <pc:sldMkLst>
          <pc:docMk/>
          <pc:sldMk cId="4199189409" sldId="10650"/>
        </pc:sldMkLst>
        <pc:spChg chg="mod">
          <ac:chgData name="Neelesh Rangnekar" userId="2f0ea69a-504b-4a00-908a-4e29758a14ff" providerId="ADAL" clId="{7C01D927-63F8-4007-9007-FC3BFDBF5908}" dt="2021-05-15T21:26:50.566" v="2049" actId="20577"/>
          <ac:spMkLst>
            <pc:docMk/>
            <pc:sldMk cId="4199189409" sldId="10650"/>
            <ac:spMk id="3" creationId="{18F148FD-C706-6740-AB38-5455211202DC}"/>
          </ac:spMkLst>
        </pc:spChg>
      </pc:sldChg>
      <pc:sldChg chg="modSp mod">
        <pc:chgData name="Neelesh Rangnekar" userId="2f0ea69a-504b-4a00-908a-4e29758a14ff" providerId="ADAL" clId="{7C01D927-63F8-4007-9007-FC3BFDBF5908}" dt="2021-05-15T21:25:03.256" v="2044" actId="14100"/>
        <pc:sldMkLst>
          <pc:docMk/>
          <pc:sldMk cId="2285955198" sldId="10651"/>
        </pc:sldMkLst>
        <pc:spChg chg="mod">
          <ac:chgData name="Neelesh Rangnekar" userId="2f0ea69a-504b-4a00-908a-4e29758a14ff" providerId="ADAL" clId="{7C01D927-63F8-4007-9007-FC3BFDBF5908}" dt="2021-05-15T21:25:03.256" v="2044" actId="14100"/>
          <ac:spMkLst>
            <pc:docMk/>
            <pc:sldMk cId="2285955198" sldId="10651"/>
            <ac:spMk id="2" creationId="{13EE964F-6C0D-5F49-A98F-A7E3EB13D376}"/>
          </ac:spMkLst>
        </pc:spChg>
      </pc:sldChg>
      <pc:sldChg chg="addSp delSp modSp new mod modNotesTx">
        <pc:chgData name="Neelesh Rangnekar" userId="2f0ea69a-504b-4a00-908a-4e29758a14ff" providerId="ADAL" clId="{7C01D927-63F8-4007-9007-FC3BFDBF5908}" dt="2021-05-15T21:32:39.875" v="2137" actId="20577"/>
        <pc:sldMkLst>
          <pc:docMk/>
          <pc:sldMk cId="3103373104" sldId="10652"/>
        </pc:sldMkLst>
        <pc:spChg chg="mod">
          <ac:chgData name="Neelesh Rangnekar" userId="2f0ea69a-504b-4a00-908a-4e29758a14ff" providerId="ADAL" clId="{7C01D927-63F8-4007-9007-FC3BFDBF5908}" dt="2021-05-15T21:13:09.722" v="1852" actId="20577"/>
          <ac:spMkLst>
            <pc:docMk/>
            <pc:sldMk cId="3103373104" sldId="10652"/>
            <ac:spMk id="3" creationId="{166DE0A4-EFE7-404D-8E7C-F6512C1ACA01}"/>
          </ac:spMkLst>
        </pc:spChg>
        <pc:spChg chg="del">
          <ac:chgData name="Neelesh Rangnekar" userId="2f0ea69a-504b-4a00-908a-4e29758a14ff" providerId="ADAL" clId="{7C01D927-63F8-4007-9007-FC3BFDBF5908}" dt="2021-05-15T21:18:00.665" v="1853" actId="1032"/>
          <ac:spMkLst>
            <pc:docMk/>
            <pc:sldMk cId="3103373104" sldId="10652"/>
            <ac:spMk id="5" creationId="{DEF6D99C-7169-4A9A-8DE3-EDEAE21AB19F}"/>
          </ac:spMkLst>
        </pc:spChg>
        <pc:graphicFrameChg chg="add modGraphic">
          <ac:chgData name="Neelesh Rangnekar" userId="2f0ea69a-504b-4a00-908a-4e29758a14ff" providerId="ADAL" clId="{7C01D927-63F8-4007-9007-FC3BFDBF5908}" dt="2021-05-15T21:30:48.690" v="2067" actId="20577"/>
          <ac:graphicFrameMkLst>
            <pc:docMk/>
            <pc:sldMk cId="3103373104" sldId="10652"/>
            <ac:graphicFrameMk id="6" creationId="{BDDC6D73-77A6-4D2A-A925-67E048A3EB6C}"/>
          </ac:graphicFrameMkLst>
        </pc:graphicFrameChg>
      </pc:sldChg>
      <pc:sldMasterChg chg="delSldLayout">
        <pc:chgData name="Neelesh Rangnekar" userId="2f0ea69a-504b-4a00-908a-4e29758a14ff" providerId="ADAL" clId="{7C01D927-63F8-4007-9007-FC3BFDBF5908}" dt="2021-05-15T21:33:20.289" v="2138" actId="47"/>
        <pc:sldMasterMkLst>
          <pc:docMk/>
          <pc:sldMasterMk cId="0" sldId="2147483656"/>
        </pc:sldMasterMkLst>
        <pc:sldLayoutChg chg="del">
          <pc:chgData name="Neelesh Rangnekar" userId="2f0ea69a-504b-4a00-908a-4e29758a14ff" providerId="ADAL" clId="{7C01D927-63F8-4007-9007-FC3BFDBF5908}" dt="2021-05-15T21:33:20.289" v="2138" actId="47"/>
          <pc:sldLayoutMkLst>
            <pc:docMk/>
            <pc:sldMasterMk cId="0" sldId="2147483656"/>
            <pc:sldLayoutMk cId="3409755974" sldId="2147483709"/>
          </pc:sldLayoutMkLst>
        </pc:sldLayoutChg>
      </pc:sldMasterChg>
    </pc:docChg>
  </pc:docChgLst>
  <pc:docChgLst>
    <pc:chgData name="Tricia M Clarke" userId="S::clarkern_outlook.com#ext#@devupconforg2.onmicrosoft.com::e58e0718-515a-4373-83ab-e18dc39289b4" providerId="AD" clId="Web-{D52C4E39-DB5A-486A-8FD8-2525037E6C33}"/>
    <pc:docChg chg="modSld">
      <pc:chgData name="Tricia M Clarke" userId="S::clarkern_outlook.com#ext#@devupconforg2.onmicrosoft.com::e58e0718-515a-4373-83ab-e18dc39289b4" providerId="AD" clId="Web-{D52C4E39-DB5A-486A-8FD8-2525037E6C33}" dt="2021-05-15T22:34:15.768" v="141" actId="20577"/>
      <pc:docMkLst>
        <pc:docMk/>
      </pc:docMkLst>
      <pc:sldChg chg="addSp modSp">
        <pc:chgData name="Tricia M Clarke" userId="S::clarkern_outlook.com#ext#@devupconforg2.onmicrosoft.com::e58e0718-515a-4373-83ab-e18dc39289b4" providerId="AD" clId="Web-{D52C4E39-DB5A-486A-8FD8-2525037E6C33}" dt="2021-05-15T22:34:15.768" v="141" actId="20577"/>
        <pc:sldMkLst>
          <pc:docMk/>
          <pc:sldMk cId="2648020247" sldId="10622"/>
        </pc:sldMkLst>
        <pc:spChg chg="mod">
          <ac:chgData name="Tricia M Clarke" userId="S::clarkern_outlook.com#ext#@devupconforg2.onmicrosoft.com::e58e0718-515a-4373-83ab-e18dc39289b4" providerId="AD" clId="Web-{D52C4E39-DB5A-486A-8FD8-2525037E6C33}" dt="2021-05-15T22:34:15.768" v="141" actId="20577"/>
          <ac:spMkLst>
            <pc:docMk/>
            <pc:sldMk cId="2648020247" sldId="10622"/>
            <ac:spMk id="2" creationId="{4E07AD74-EE9F-B249-AB06-F4B411075708}"/>
          </ac:spMkLst>
        </pc:spChg>
        <pc:spChg chg="add mod">
          <ac:chgData name="Tricia M Clarke" userId="S::clarkern_outlook.com#ext#@devupconforg2.onmicrosoft.com::e58e0718-515a-4373-83ab-e18dc39289b4" providerId="AD" clId="Web-{D52C4E39-DB5A-486A-8FD8-2525037E6C33}" dt="2021-05-15T22:21:44.370" v="57" actId="20577"/>
          <ac:spMkLst>
            <pc:docMk/>
            <pc:sldMk cId="2648020247" sldId="10622"/>
            <ac:spMk id="3" creationId="{C2F4095E-2718-4067-83FF-0A7071058036}"/>
          </ac:spMkLst>
        </pc:spChg>
        <pc:spChg chg="add mod">
          <ac:chgData name="Tricia M Clarke" userId="S::clarkern_outlook.com#ext#@devupconforg2.onmicrosoft.com::e58e0718-515a-4373-83ab-e18dc39289b4" providerId="AD" clId="Web-{D52C4E39-DB5A-486A-8FD8-2525037E6C33}" dt="2021-05-15T22:30:37.692" v="112" actId="1076"/>
          <ac:spMkLst>
            <pc:docMk/>
            <pc:sldMk cId="2648020247" sldId="10622"/>
            <ac:spMk id="4" creationId="{691AC6D9-35C9-46DF-88DC-834713CEBC87}"/>
          </ac:spMkLst>
        </pc:spChg>
        <pc:spChg chg="mod">
          <ac:chgData name="Tricia M Clarke" userId="S::clarkern_outlook.com#ext#@devupconforg2.onmicrosoft.com::e58e0718-515a-4373-83ab-e18dc39289b4" providerId="AD" clId="Web-{D52C4E39-DB5A-486A-8FD8-2525037E6C33}" dt="2021-05-15T22:25:10.712" v="98" actId="1076"/>
          <ac:spMkLst>
            <pc:docMk/>
            <pc:sldMk cId="2648020247" sldId="10622"/>
            <ac:spMk id="13" creationId="{4380B2DE-5040-4599-963F-C482383AD348}"/>
          </ac:spMkLst>
        </pc:spChg>
        <pc:spChg chg="mod">
          <ac:chgData name="Tricia M Clarke" userId="S::clarkern_outlook.com#ext#@devupconforg2.onmicrosoft.com::e58e0718-515a-4373-83ab-e18dc39289b4" providerId="AD" clId="Web-{D52C4E39-DB5A-486A-8FD8-2525037E6C33}" dt="2021-05-15T22:25:03.353" v="97" actId="1076"/>
          <ac:spMkLst>
            <pc:docMk/>
            <pc:sldMk cId="2648020247" sldId="10622"/>
            <ac:spMk id="15" creationId="{E429B0E9-DAB4-4C7A-B24C-760CE1D88D13}"/>
          </ac:spMkLst>
        </pc:spChg>
        <pc:spChg chg="mod">
          <ac:chgData name="Tricia M Clarke" userId="S::clarkern_outlook.com#ext#@devupconforg2.onmicrosoft.com::e58e0718-515a-4373-83ab-e18dc39289b4" providerId="AD" clId="Web-{D52C4E39-DB5A-486A-8FD8-2525037E6C33}" dt="2021-05-15T22:20:33.027" v="30" actId="20577"/>
          <ac:spMkLst>
            <pc:docMk/>
            <pc:sldMk cId="2648020247" sldId="10622"/>
            <ac:spMk id="17" creationId="{402BDC02-F020-4574-A4BC-BBA2464F44E0}"/>
          </ac:spMkLst>
        </pc:spChg>
        <pc:spChg chg="mod">
          <ac:chgData name="Tricia M Clarke" userId="S::clarkern_outlook.com#ext#@devupconforg2.onmicrosoft.com::e58e0718-515a-4373-83ab-e18dc39289b4" providerId="AD" clId="Web-{D52C4E39-DB5A-486A-8FD8-2525037E6C33}" dt="2021-05-15T22:22:31.917" v="75" actId="1076"/>
          <ac:spMkLst>
            <pc:docMk/>
            <pc:sldMk cId="2648020247" sldId="10622"/>
            <ac:spMk id="21" creationId="{F8F56110-E3DC-4341-8B11-997A3BA78F15}"/>
          </ac:spMkLst>
        </pc:spChg>
        <pc:grpChg chg="mod">
          <ac:chgData name="Tricia M Clarke" userId="S::clarkern_outlook.com#ext#@devupconforg2.onmicrosoft.com::e58e0718-515a-4373-83ab-e18dc39289b4" providerId="AD" clId="Web-{D52C4E39-DB5A-486A-8FD8-2525037E6C33}" dt="2021-05-15T22:31:00.598" v="114" actId="14100"/>
          <ac:grpSpMkLst>
            <pc:docMk/>
            <pc:sldMk cId="2648020247" sldId="10622"/>
            <ac:grpSpMk id="24" creationId="{BCC9FD7D-599E-4C68-BAE1-9E5EB18CAAEA}"/>
          </ac:grpSpMkLst>
        </pc:grpChg>
        <pc:grpChg chg="mod">
          <ac:chgData name="Tricia M Clarke" userId="S::clarkern_outlook.com#ext#@devupconforg2.onmicrosoft.com::e58e0718-515a-4373-83ab-e18dc39289b4" providerId="AD" clId="Web-{D52C4E39-DB5A-486A-8FD8-2525037E6C33}" dt="2021-05-15T22:27:32.038" v="107" actId="1076"/>
          <ac:grpSpMkLst>
            <pc:docMk/>
            <pc:sldMk cId="2648020247" sldId="10622"/>
            <ac:grpSpMk id="25" creationId="{668544BE-3E3C-4DF7-BA48-77965AE2948A}"/>
          </ac:grpSpMkLst>
        </pc:grpChg>
        <pc:grpChg chg="mod">
          <ac:chgData name="Tricia M Clarke" userId="S::clarkern_outlook.com#ext#@devupconforg2.onmicrosoft.com::e58e0718-515a-4373-83ab-e18dc39289b4" providerId="AD" clId="Web-{D52C4E39-DB5A-486A-8FD8-2525037E6C33}" dt="2021-05-15T22:27:48.132" v="109" actId="1076"/>
          <ac:grpSpMkLst>
            <pc:docMk/>
            <pc:sldMk cId="2648020247" sldId="10622"/>
            <ac:grpSpMk id="26" creationId="{08BDC2B8-505F-48BD-876D-83FEBFE5BA98}"/>
          </ac:grpSpMkLst>
        </pc:grpChg>
        <pc:grpChg chg="mod">
          <ac:chgData name="Tricia M Clarke" userId="S::clarkern_outlook.com#ext#@devupconforg2.onmicrosoft.com::e58e0718-515a-4373-83ab-e18dc39289b4" providerId="AD" clId="Web-{D52C4E39-DB5A-486A-8FD8-2525037E6C33}" dt="2021-05-15T22:22:01.089" v="61" actId="14100"/>
          <ac:grpSpMkLst>
            <pc:docMk/>
            <pc:sldMk cId="2648020247" sldId="10622"/>
            <ac:grpSpMk id="27" creationId="{C4721C05-8082-4D48-B9FA-BE3DA98B8553}"/>
          </ac:grpSpMkLst>
        </pc:grpChg>
        <pc:grpChg chg="mod">
          <ac:chgData name="Tricia M Clarke" userId="S::clarkern_outlook.com#ext#@devupconforg2.onmicrosoft.com::e58e0718-515a-4373-83ab-e18dc39289b4" providerId="AD" clId="Web-{D52C4E39-DB5A-486A-8FD8-2525037E6C33}" dt="2021-05-15T22:25:28.946" v="100" actId="1076"/>
          <ac:grpSpMkLst>
            <pc:docMk/>
            <pc:sldMk cId="2648020247" sldId="10622"/>
            <ac:grpSpMk id="28" creationId="{067E59C0-BA24-40C1-9429-E4EDF37459DE}"/>
          </ac:grpSpMkLst>
        </pc:grpChg>
        <pc:picChg chg="mod">
          <ac:chgData name="Tricia M Clarke" userId="S::clarkern_outlook.com#ext#@devupconforg2.onmicrosoft.com::e58e0718-515a-4373-83ab-e18dc39289b4" providerId="AD" clId="Web-{D52C4E39-DB5A-486A-8FD8-2525037E6C33}" dt="2021-05-15T22:19:52.575" v="11" actId="14100"/>
          <ac:picMkLst>
            <pc:docMk/>
            <pc:sldMk cId="2648020247" sldId="10622"/>
            <ac:picMk id="7" creationId="{6C790386-E134-4DF3-B86E-4A400189C065}"/>
          </ac:picMkLst>
        </pc:picChg>
        <pc:picChg chg="mod">
          <ac:chgData name="Tricia M Clarke" userId="S::clarkern_outlook.com#ext#@devupconforg2.onmicrosoft.com::e58e0718-515a-4373-83ab-e18dc39289b4" providerId="AD" clId="Web-{D52C4E39-DB5A-486A-8FD8-2525037E6C33}" dt="2021-05-15T22:27:43.507" v="108" actId="14100"/>
          <ac:picMkLst>
            <pc:docMk/>
            <pc:sldMk cId="2648020247" sldId="10622"/>
            <ac:picMk id="8" creationId="{5C140911-0FE2-4625-BDE3-8A68671E32CD}"/>
          </ac:picMkLst>
        </pc:picChg>
        <pc:picChg chg="mod">
          <ac:chgData name="Tricia M Clarke" userId="S::clarkern_outlook.com#ext#@devupconforg2.onmicrosoft.com::e58e0718-515a-4373-83ab-e18dc39289b4" providerId="AD" clId="Web-{D52C4E39-DB5A-486A-8FD8-2525037E6C33}" dt="2021-05-15T22:25:59.789" v="105" actId="14100"/>
          <ac:picMkLst>
            <pc:docMk/>
            <pc:sldMk cId="2648020247" sldId="10622"/>
            <ac:picMk id="9" creationId="{4D521D97-9BD0-48B9-ACB1-DC73238DD8DD}"/>
          </ac:picMkLst>
        </pc:picChg>
        <pc:picChg chg="mod">
          <ac:chgData name="Tricia M Clarke" userId="S::clarkern_outlook.com#ext#@devupconforg2.onmicrosoft.com::e58e0718-515a-4373-83ab-e18dc39289b4" providerId="AD" clId="Web-{D52C4E39-DB5A-486A-8FD8-2525037E6C33}" dt="2021-05-15T22:24:12.837" v="94" actId="14100"/>
          <ac:picMkLst>
            <pc:docMk/>
            <pc:sldMk cId="2648020247" sldId="10622"/>
            <ac:picMk id="10" creationId="{750D0411-D717-407A-AD57-038666E65916}"/>
          </ac:picMkLst>
        </pc:picChg>
        <pc:picChg chg="mod">
          <ac:chgData name="Tricia M Clarke" userId="S::clarkern_outlook.com#ext#@devupconforg2.onmicrosoft.com::e58e0718-515a-4373-83ab-e18dc39289b4" providerId="AD" clId="Web-{D52C4E39-DB5A-486A-8FD8-2525037E6C33}" dt="2021-05-15T22:22:23.714" v="74" actId="14100"/>
          <ac:picMkLst>
            <pc:docMk/>
            <pc:sldMk cId="2648020247" sldId="10622"/>
            <ac:picMk id="11" creationId="{CED9F85A-4154-405B-A4D4-826D68CD14E0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B403A4A7-5562-4A4C-9A2C-481B688237F4}"/>
    <pc:docChg chg="modSld">
      <pc:chgData name="Tricia M Clarke" userId="S::clarkern_outlook.com#ext#@devupconforg2.onmicrosoft.com::e58e0718-515a-4373-83ab-e18dc39289b4" providerId="AD" clId="Web-{B403A4A7-5562-4A4C-9A2C-481B688237F4}" dt="2021-05-16T13:58:59.230" v="20" actId="1076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B403A4A7-5562-4A4C-9A2C-481B688237F4}" dt="2021-05-16T13:58:59.230" v="20" actId="1076"/>
        <pc:sldMkLst>
          <pc:docMk/>
          <pc:sldMk cId="1169190257" sldId="10673"/>
        </pc:sldMkLst>
        <pc:picChg chg="add del mod">
          <ac:chgData name="Tricia M Clarke" userId="S::clarkern_outlook.com#ext#@devupconforg2.onmicrosoft.com::e58e0718-515a-4373-83ab-e18dc39289b4" providerId="AD" clId="Web-{B403A4A7-5562-4A4C-9A2C-481B688237F4}" dt="2021-05-16T13:54:35.205" v="11"/>
          <ac:picMkLst>
            <pc:docMk/>
            <pc:sldMk cId="1169190257" sldId="10673"/>
            <ac:picMk id="3" creationId="{83328A71-46E1-4DBE-8FBE-5058650FB423}"/>
          </ac:picMkLst>
        </pc:picChg>
        <pc:picChg chg="add del mod">
          <ac:chgData name="Tricia M Clarke" userId="S::clarkern_outlook.com#ext#@devupconforg2.onmicrosoft.com::e58e0718-515a-4373-83ab-e18dc39289b4" providerId="AD" clId="Web-{B403A4A7-5562-4A4C-9A2C-481B688237F4}" dt="2021-05-16T13:56:53.681" v="14"/>
          <ac:picMkLst>
            <pc:docMk/>
            <pc:sldMk cId="1169190257" sldId="10673"/>
            <ac:picMk id="4" creationId="{00019457-C999-40B3-B34E-BACA0C68FE9E}"/>
          </ac:picMkLst>
        </pc:picChg>
        <pc:picChg chg="add mod">
          <ac:chgData name="Tricia M Clarke" userId="S::clarkern_outlook.com#ext#@devupconforg2.onmicrosoft.com::e58e0718-515a-4373-83ab-e18dc39289b4" providerId="AD" clId="Web-{B403A4A7-5562-4A4C-9A2C-481B688237F4}" dt="2021-05-16T13:58:59.230" v="20" actId="1076"/>
          <ac:picMkLst>
            <pc:docMk/>
            <pc:sldMk cId="1169190257" sldId="10673"/>
            <ac:picMk id="6" creationId="{3291A345-9A12-448F-A1BF-266FCBA3D3AE}"/>
          </ac:picMkLst>
        </pc:picChg>
        <pc:picChg chg="del">
          <ac:chgData name="Tricia M Clarke" userId="S::clarkern_outlook.com#ext#@devupconforg2.onmicrosoft.com::e58e0718-515a-4373-83ab-e18dc39289b4" providerId="AD" clId="Web-{B403A4A7-5562-4A4C-9A2C-481B688237F4}" dt="2021-05-16T13:54:23.752" v="7"/>
          <ac:picMkLst>
            <pc:docMk/>
            <pc:sldMk cId="1169190257" sldId="10673"/>
            <ac:picMk id="2050" creationId="{AF2E1F83-025F-40D7-AA0F-A1005009950F}"/>
          </ac:picMkLst>
        </pc:picChg>
      </pc:sldChg>
    </pc:docChg>
  </pc:docChgLst>
  <pc:docChgLst>
    <pc:chgData name="Richard Olaniyan" userId="S::adeboyeolaniyan_gmail.com#ext#@devupconforg2.onmicrosoft.com::44484ddf-2ffd-4089-b7fa-ff98ae2b162b" providerId="AD" clId="Web-{750FDF90-2D24-4B69-9E13-A4525AB4926F}"/>
    <pc:docChg chg="modSld">
      <pc:chgData name="Richard Olaniyan" userId="S::adeboyeolaniyan_gmail.com#ext#@devupconforg2.onmicrosoft.com::44484ddf-2ffd-4089-b7fa-ff98ae2b162b" providerId="AD" clId="Web-{750FDF90-2D24-4B69-9E13-A4525AB4926F}" dt="2021-05-16T01:35:10.075" v="7" actId="14100"/>
      <pc:docMkLst>
        <pc:docMk/>
      </pc:docMkLst>
      <pc:sldChg chg="addSp modSp">
        <pc:chgData name="Richard Olaniyan" userId="S::adeboyeolaniyan_gmail.com#ext#@devupconforg2.onmicrosoft.com::44484ddf-2ffd-4089-b7fa-ff98ae2b162b" providerId="AD" clId="Web-{750FDF90-2D24-4B69-9E13-A4525AB4926F}" dt="2021-05-16T01:35:10.075" v="7" actId="14100"/>
        <pc:sldMkLst>
          <pc:docMk/>
          <pc:sldMk cId="2054774106" sldId="10675"/>
        </pc:sldMkLst>
        <pc:picChg chg="add mod">
          <ac:chgData name="Richard Olaniyan" userId="S::adeboyeolaniyan_gmail.com#ext#@devupconforg2.onmicrosoft.com::44484ddf-2ffd-4089-b7fa-ff98ae2b162b" providerId="AD" clId="Web-{750FDF90-2D24-4B69-9E13-A4525AB4926F}" dt="2021-05-16T01:35:10.075" v="7" actId="14100"/>
          <ac:picMkLst>
            <pc:docMk/>
            <pc:sldMk cId="2054774106" sldId="10675"/>
            <ac:picMk id="2" creationId="{4E9BA5EA-0309-4F8B-BB54-07CE7543CC3F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6C24D379-F0A2-4028-8D01-0EB80603A3CF}"/>
    <pc:docChg chg="modSld">
      <pc:chgData name="Tricia M Clarke" userId="S::clarkern_outlook.com#ext#@devupconforg2.onmicrosoft.com::e58e0718-515a-4373-83ab-e18dc39289b4" providerId="AD" clId="Web-{6C24D379-F0A2-4028-8D01-0EB80603A3CF}" dt="2021-05-16T03:08:08.626" v="27" actId="14100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6C24D379-F0A2-4028-8D01-0EB80603A3CF}" dt="2021-05-16T03:08:08.626" v="27" actId="14100"/>
        <pc:sldMkLst>
          <pc:docMk/>
          <pc:sldMk cId="2758226550" sldId="10674"/>
        </pc:sldMkLst>
        <pc:picChg chg="add del mod">
          <ac:chgData name="Tricia M Clarke" userId="S::clarkern_outlook.com#ext#@devupconforg2.onmicrosoft.com::e58e0718-515a-4373-83ab-e18dc39289b4" providerId="AD" clId="Web-{6C24D379-F0A2-4028-8D01-0EB80603A3CF}" dt="2021-05-16T03:06:06.891" v="2"/>
          <ac:picMkLst>
            <pc:docMk/>
            <pc:sldMk cId="2758226550" sldId="10674"/>
            <ac:picMk id="4" creationId="{97CCD73B-91FA-4283-A4D3-18D89491670C}"/>
          </ac:picMkLst>
        </pc:picChg>
        <pc:picChg chg="add del mod">
          <ac:chgData name="Tricia M Clarke" userId="S::clarkern_outlook.com#ext#@devupconforg2.onmicrosoft.com::e58e0718-515a-4373-83ab-e18dc39289b4" providerId="AD" clId="Web-{6C24D379-F0A2-4028-8D01-0EB80603A3CF}" dt="2021-05-16T03:06:19.141" v="8"/>
          <ac:picMkLst>
            <pc:docMk/>
            <pc:sldMk cId="2758226550" sldId="10674"/>
            <ac:picMk id="6" creationId="{690850D4-BEF3-4A4A-9144-493213B80B93}"/>
          </ac:picMkLst>
        </pc:picChg>
        <pc:picChg chg="add del mod">
          <ac:chgData name="Tricia M Clarke" userId="S::clarkern_outlook.com#ext#@devupconforg2.onmicrosoft.com::e58e0718-515a-4373-83ab-e18dc39289b4" providerId="AD" clId="Web-{6C24D379-F0A2-4028-8D01-0EB80603A3CF}" dt="2021-05-16T03:07:33.032" v="16"/>
          <ac:picMkLst>
            <pc:docMk/>
            <pc:sldMk cId="2758226550" sldId="10674"/>
            <ac:picMk id="7" creationId="{1F1AD466-DFE1-4234-B202-9C92A2E0D041}"/>
          </ac:picMkLst>
        </pc:picChg>
        <pc:picChg chg="add mod">
          <ac:chgData name="Tricia M Clarke" userId="S::clarkern_outlook.com#ext#@devupconforg2.onmicrosoft.com::e58e0718-515a-4373-83ab-e18dc39289b4" providerId="AD" clId="Web-{6C24D379-F0A2-4028-8D01-0EB80603A3CF}" dt="2021-05-16T03:08:08.626" v="27" actId="14100"/>
          <ac:picMkLst>
            <pc:docMk/>
            <pc:sldMk cId="2758226550" sldId="10674"/>
            <ac:picMk id="8" creationId="{BD486C5B-7699-4789-809B-22AC64F52899}"/>
          </ac:picMkLst>
        </pc:picChg>
        <pc:picChg chg="del">
          <ac:chgData name="Tricia M Clarke" userId="S::clarkern_outlook.com#ext#@devupconforg2.onmicrosoft.com::e58e0718-515a-4373-83ab-e18dc39289b4" providerId="AD" clId="Web-{6C24D379-F0A2-4028-8D01-0EB80603A3CF}" dt="2021-05-16T03:03:12.813" v="0"/>
          <ac:picMkLst>
            <pc:docMk/>
            <pc:sldMk cId="2758226550" sldId="10674"/>
            <ac:picMk id="10" creationId="{F7C4E90B-158F-440B-AE47-CB4EA94947C6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6EBCB07D-A491-444E-AF30-1A62A7552776}"/>
    <pc:docChg chg="modSld">
      <pc:chgData name="Tricia M Clarke" userId="S::clarkern_outlook.com#ext#@devupconforg2.onmicrosoft.com::e58e0718-515a-4373-83ab-e18dc39289b4" providerId="AD" clId="Web-{6EBCB07D-A491-444E-AF30-1A62A7552776}" dt="2021-05-16T02:16:40.730" v="6" actId="14100"/>
      <pc:docMkLst>
        <pc:docMk/>
      </pc:docMkLst>
      <pc:sldChg chg="addSp delSp modSp">
        <pc:chgData name="Tricia M Clarke" userId="S::clarkern_outlook.com#ext#@devupconforg2.onmicrosoft.com::e58e0718-515a-4373-83ab-e18dc39289b4" providerId="AD" clId="Web-{6EBCB07D-A491-444E-AF30-1A62A7552776}" dt="2021-05-16T02:16:40.730" v="6" actId="14100"/>
        <pc:sldMkLst>
          <pc:docMk/>
          <pc:sldMk cId="2758226550" sldId="10674"/>
        </pc:sldMkLst>
        <pc:picChg chg="add mod">
          <ac:chgData name="Tricia M Clarke" userId="S::clarkern_outlook.com#ext#@devupconforg2.onmicrosoft.com::e58e0718-515a-4373-83ab-e18dc39289b4" providerId="AD" clId="Web-{6EBCB07D-A491-444E-AF30-1A62A7552776}" dt="2021-05-16T02:16:40.730" v="6" actId="14100"/>
          <ac:picMkLst>
            <pc:docMk/>
            <pc:sldMk cId="2758226550" sldId="10674"/>
            <ac:picMk id="4" creationId="{7AF51C8A-4A48-4E5C-8AF5-52B370DDA3AE}"/>
          </ac:picMkLst>
        </pc:picChg>
        <pc:picChg chg="del">
          <ac:chgData name="Tricia M Clarke" userId="S::clarkern_outlook.com#ext#@devupconforg2.onmicrosoft.com::e58e0718-515a-4373-83ab-e18dc39289b4" providerId="AD" clId="Web-{6EBCB07D-A491-444E-AF30-1A62A7552776}" dt="2021-05-16T02:16:25.917" v="0"/>
          <ac:picMkLst>
            <pc:docMk/>
            <pc:sldMk cId="2758226550" sldId="10674"/>
            <ac:picMk id="8" creationId="{C039BA8F-3BDF-4A0E-92C2-6E19F19E1791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62DC36E8-7F72-46FD-A317-84E23E42D31D}"/>
    <pc:docChg chg="modSld">
      <pc:chgData name="Tricia M Clarke" userId="S::clarkern_outlook.com#ext#@devupconforg2.onmicrosoft.com::e58e0718-515a-4373-83ab-e18dc39289b4" providerId="AD" clId="Web-{62DC36E8-7F72-46FD-A317-84E23E42D31D}" dt="2021-05-15T23:04:45.001" v="11"/>
      <pc:docMkLst>
        <pc:docMk/>
      </pc:docMkLst>
      <pc:sldChg chg="addSp modSp">
        <pc:chgData name="Tricia M Clarke" userId="S::clarkern_outlook.com#ext#@devupconforg2.onmicrosoft.com::e58e0718-515a-4373-83ab-e18dc39289b4" providerId="AD" clId="Web-{62DC36E8-7F72-46FD-A317-84E23E42D31D}" dt="2021-05-15T23:04:45.001" v="11"/>
        <pc:sldMkLst>
          <pc:docMk/>
          <pc:sldMk cId="3863919119" sldId="10661"/>
        </pc:sldMkLst>
        <pc:spChg chg="mod">
          <ac:chgData name="Tricia M Clarke" userId="S::clarkern_outlook.com#ext#@devupconforg2.onmicrosoft.com::e58e0718-515a-4373-83ab-e18dc39289b4" providerId="AD" clId="Web-{62DC36E8-7F72-46FD-A317-84E23E42D31D}" dt="2021-05-15T23:01:34.597" v="4" actId="20577"/>
          <ac:spMkLst>
            <pc:docMk/>
            <pc:sldMk cId="3863919119" sldId="10661"/>
            <ac:spMk id="3" creationId="{55AACEB1-043E-4931-953D-C00786029EFC}"/>
          </ac:spMkLst>
        </pc:spChg>
        <pc:picChg chg="mod">
          <ac:chgData name="Tricia M Clarke" userId="S::clarkern_outlook.com#ext#@devupconforg2.onmicrosoft.com::e58e0718-515a-4373-83ab-e18dc39289b4" providerId="AD" clId="Web-{62DC36E8-7F72-46FD-A317-84E23E42D31D}" dt="2021-05-15T23:02:13.346" v="10" actId="14100"/>
          <ac:picMkLst>
            <pc:docMk/>
            <pc:sldMk cId="3863919119" sldId="10661"/>
            <ac:picMk id="7" creationId="{C45408EE-13E1-4B0C-AFFA-00BE25EFCCD8}"/>
          </ac:picMkLst>
        </pc:picChg>
        <pc:picChg chg="add mod">
          <ac:chgData name="Tricia M Clarke" userId="S::clarkern_outlook.com#ext#@devupconforg2.onmicrosoft.com::e58e0718-515a-4373-83ab-e18dc39289b4" providerId="AD" clId="Web-{62DC36E8-7F72-46FD-A317-84E23E42D31D}" dt="2021-05-15T23:04:45.001" v="11"/>
          <ac:picMkLst>
            <pc:docMk/>
            <pc:sldMk cId="3863919119" sldId="10661"/>
            <ac:picMk id="8" creationId="{2CCFC5A3-3580-4557-B030-1AA472CAEB58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B7250D9A-F351-4B0C-94BA-FB10E93FE6D1}"/>
    <pc:docChg chg="modSld">
      <pc:chgData name="Tricia M Clarke" userId="S::clarkern_outlook.com#ext#@devupconforg2.onmicrosoft.com::e58e0718-515a-4373-83ab-e18dc39289b4" providerId="AD" clId="Web-{B7250D9A-F351-4B0C-94BA-FB10E93FE6D1}" dt="2021-05-16T14:44:05.430" v="55" actId="20577"/>
      <pc:docMkLst>
        <pc:docMk/>
      </pc:docMkLst>
      <pc:sldChg chg="addSp modSp">
        <pc:chgData name="Tricia M Clarke" userId="S::clarkern_outlook.com#ext#@devupconforg2.onmicrosoft.com::e58e0718-515a-4373-83ab-e18dc39289b4" providerId="AD" clId="Web-{B7250D9A-F351-4B0C-94BA-FB10E93FE6D1}" dt="2021-05-16T14:44:05.430" v="55" actId="20577"/>
        <pc:sldMkLst>
          <pc:docMk/>
          <pc:sldMk cId="3356340591" sldId="10662"/>
        </pc:sldMkLst>
        <pc:spChg chg="add mod">
          <ac:chgData name="Tricia M Clarke" userId="S::clarkern_outlook.com#ext#@devupconforg2.onmicrosoft.com::e58e0718-515a-4373-83ab-e18dc39289b4" providerId="AD" clId="Web-{B7250D9A-F351-4B0C-94BA-FB10E93FE6D1}" dt="2021-05-16T14:44:05.430" v="55" actId="20577"/>
          <ac:spMkLst>
            <pc:docMk/>
            <pc:sldMk cId="3356340591" sldId="10662"/>
            <ac:spMk id="2" creationId="{11507406-3B1C-42F4-BF68-B7110AD695A0}"/>
          </ac:spMkLst>
        </pc:spChg>
      </pc:sldChg>
      <pc:sldChg chg="addSp delSp modSp">
        <pc:chgData name="Tricia M Clarke" userId="S::clarkern_outlook.com#ext#@devupconforg2.onmicrosoft.com::e58e0718-515a-4373-83ab-e18dc39289b4" providerId="AD" clId="Web-{B7250D9A-F351-4B0C-94BA-FB10E93FE6D1}" dt="2021-05-16T14:43:40.600" v="35" actId="14100"/>
        <pc:sldMkLst>
          <pc:docMk/>
          <pc:sldMk cId="2758226550" sldId="10674"/>
        </pc:sldMkLst>
        <pc:picChg chg="add del mod">
          <ac:chgData name="Tricia M Clarke" userId="S::clarkern_outlook.com#ext#@devupconforg2.onmicrosoft.com::e58e0718-515a-4373-83ab-e18dc39289b4" providerId="AD" clId="Web-{B7250D9A-F351-4B0C-94BA-FB10E93FE6D1}" dt="2021-05-16T14:41:03.534" v="9"/>
          <ac:picMkLst>
            <pc:docMk/>
            <pc:sldMk cId="2758226550" sldId="10674"/>
            <ac:picMk id="4" creationId="{F6449ABC-EB63-405E-93E1-BFF24B578AB1}"/>
          </ac:picMkLst>
        </pc:picChg>
        <pc:picChg chg="add del mod">
          <ac:chgData name="Tricia M Clarke" userId="S::clarkern_outlook.com#ext#@devupconforg2.onmicrosoft.com::e58e0718-515a-4373-83ab-e18dc39289b4" providerId="AD" clId="Web-{B7250D9A-F351-4B0C-94BA-FB10E93FE6D1}" dt="2021-05-16T14:42:17.692" v="18"/>
          <ac:picMkLst>
            <pc:docMk/>
            <pc:sldMk cId="2758226550" sldId="10674"/>
            <ac:picMk id="6" creationId="{F52C1723-8F41-43F3-B8F8-CC3F3A8D21E5}"/>
          </ac:picMkLst>
        </pc:picChg>
        <pc:picChg chg="add del mod">
          <ac:chgData name="Tricia M Clarke" userId="S::clarkern_outlook.com#ext#@devupconforg2.onmicrosoft.com::e58e0718-515a-4373-83ab-e18dc39289b4" providerId="AD" clId="Web-{B7250D9A-F351-4B0C-94BA-FB10E93FE6D1}" dt="2021-05-16T14:42:43.286" v="21"/>
          <ac:picMkLst>
            <pc:docMk/>
            <pc:sldMk cId="2758226550" sldId="10674"/>
            <ac:picMk id="7" creationId="{7F93EC45-82EC-4E44-AAF9-882913F5AED3}"/>
          </ac:picMkLst>
        </pc:picChg>
        <pc:picChg chg="add mod">
          <ac:chgData name="Tricia M Clarke" userId="S::clarkern_outlook.com#ext#@devupconforg2.onmicrosoft.com::e58e0718-515a-4373-83ab-e18dc39289b4" providerId="AD" clId="Web-{B7250D9A-F351-4B0C-94BA-FB10E93FE6D1}" dt="2021-05-16T14:43:40.600" v="35" actId="14100"/>
          <ac:picMkLst>
            <pc:docMk/>
            <pc:sldMk cId="2758226550" sldId="10674"/>
            <ac:picMk id="9" creationId="{F761ADFD-FBA9-474B-ADA0-58352C0392D8}"/>
          </ac:picMkLst>
        </pc:picChg>
        <pc:picChg chg="del">
          <ac:chgData name="Tricia M Clarke" userId="S::clarkern_outlook.com#ext#@devupconforg2.onmicrosoft.com::e58e0718-515a-4373-83ab-e18dc39289b4" providerId="AD" clId="Web-{B7250D9A-F351-4B0C-94BA-FB10E93FE6D1}" dt="2021-05-16T14:37:18.374" v="0"/>
          <ac:picMkLst>
            <pc:docMk/>
            <pc:sldMk cId="2758226550" sldId="10674"/>
            <ac:picMk id="11" creationId="{C8A440E0-7AA6-49AB-9E35-B5FC043687D3}"/>
          </ac:picMkLst>
        </pc:picChg>
      </pc:sldChg>
    </pc:docChg>
  </pc:docChgLst>
  <pc:docChgLst>
    <pc:chgData name="Tricia M Clarke" userId="S::clarkern_outlook.com#ext#@devupconforg2.onmicrosoft.com::e58e0718-515a-4373-83ab-e18dc39289b4" providerId="AD" clId="Web-{38C214D5-C8C9-4DD5-88C6-6733541EDEE3}"/>
    <pc:docChg chg="delSld modSld">
      <pc:chgData name="Tricia M Clarke" userId="S::clarkern_outlook.com#ext#@devupconforg2.onmicrosoft.com::e58e0718-515a-4373-83ab-e18dc39289b4" providerId="AD" clId="Web-{38C214D5-C8C9-4DD5-88C6-6733541EDEE3}" dt="2021-05-16T14:50:38.502" v="36"/>
      <pc:docMkLst>
        <pc:docMk/>
      </pc:docMkLst>
      <pc:sldChg chg="del">
        <pc:chgData name="Tricia M Clarke" userId="S::clarkern_outlook.com#ext#@devupconforg2.onmicrosoft.com::e58e0718-515a-4373-83ab-e18dc39289b4" providerId="AD" clId="Web-{38C214D5-C8C9-4DD5-88C6-6733541EDEE3}" dt="2021-05-16T14:50:38.502" v="36"/>
        <pc:sldMkLst>
          <pc:docMk/>
          <pc:sldMk cId="0" sldId="256"/>
        </pc:sldMkLst>
      </pc:sldChg>
      <pc:sldChg chg="del">
        <pc:chgData name="Tricia M Clarke" userId="S::clarkern_outlook.com#ext#@devupconforg2.onmicrosoft.com::e58e0718-515a-4373-83ab-e18dc39289b4" providerId="AD" clId="Web-{38C214D5-C8C9-4DD5-88C6-6733541EDEE3}" dt="2021-05-16T14:50:33.877" v="35"/>
        <pc:sldMkLst>
          <pc:docMk/>
          <pc:sldMk cId="376756322" sldId="361"/>
        </pc:sldMkLst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41.439" v="20"/>
        <pc:sldMkLst>
          <pc:docMk/>
          <pc:sldMk cId="2648020247" sldId="10622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41.439" v="20"/>
          <ac:spMkLst>
            <pc:docMk/>
            <pc:sldMk cId="2648020247" sldId="10622"/>
            <ac:spMk id="6" creationId="{9BFD8D7F-B104-4550-9EEB-6379FB2E3D33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08.812" v="14"/>
        <pc:sldMkLst>
          <pc:docMk/>
          <pc:sldMk cId="1821133423" sldId="10657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08.812" v="14"/>
          <ac:spMkLst>
            <pc:docMk/>
            <pc:sldMk cId="1821133423" sldId="10657"/>
            <ac:spMk id="4" creationId="{7C38D7BC-5A7E-4FFB-BEBA-AF0147CDDF51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5:57.421" v="12"/>
        <pc:sldMkLst>
          <pc:docMk/>
          <pc:sldMk cId="3863919119" sldId="10661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5:57.421" v="12"/>
          <ac:spMkLst>
            <pc:docMk/>
            <pc:sldMk cId="3863919119" sldId="10661"/>
            <ac:spMk id="4" creationId="{9A6C5D27-CD83-4DE8-9633-28E6D42E17CD}"/>
          </ac:spMkLst>
        </pc:spChg>
      </pc:sldChg>
      <pc:sldChg chg="modSp">
        <pc:chgData name="Tricia M Clarke" userId="S::clarkern_outlook.com#ext#@devupconforg2.onmicrosoft.com::e58e0718-515a-4373-83ab-e18dc39289b4" providerId="AD" clId="Web-{38C214D5-C8C9-4DD5-88C6-6733541EDEE3}" dt="2021-05-16T14:45:14.465" v="8" actId="1076"/>
        <pc:sldMkLst>
          <pc:docMk/>
          <pc:sldMk cId="3356340591" sldId="10662"/>
        </pc:sldMkLst>
        <pc:spChg chg="mod">
          <ac:chgData name="Tricia M Clarke" userId="S::clarkern_outlook.com#ext#@devupconforg2.onmicrosoft.com::e58e0718-515a-4373-83ab-e18dc39289b4" providerId="AD" clId="Web-{38C214D5-C8C9-4DD5-88C6-6733541EDEE3}" dt="2021-05-16T14:45:14.465" v="8" actId="1076"/>
          <ac:spMkLst>
            <pc:docMk/>
            <pc:sldMk cId="3356340591" sldId="10662"/>
            <ac:spMk id="2" creationId="{11507406-3B1C-42F4-BF68-B7110AD695A0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03.140" v="13"/>
        <pc:sldMkLst>
          <pc:docMk/>
          <pc:sldMk cId="3232320521" sldId="10663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03.140" v="13"/>
          <ac:spMkLst>
            <pc:docMk/>
            <pc:sldMk cId="3232320521" sldId="10663"/>
            <ac:spMk id="7" creationId="{7B1DF464-5646-43FB-A7FB-C1C63E5E53B0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15.797" v="15"/>
        <pc:sldMkLst>
          <pc:docMk/>
          <pc:sldMk cId="3435794022" sldId="10664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15.797" v="15"/>
          <ac:spMkLst>
            <pc:docMk/>
            <pc:sldMk cId="3435794022" sldId="10664"/>
            <ac:spMk id="4" creationId="{DD6EBDBF-6529-4015-A9FB-332E451A2581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5:42.732" v="10"/>
        <pc:sldMkLst>
          <pc:docMk/>
          <pc:sldMk cId="1199755216" sldId="10666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5:42.732" v="10"/>
          <ac:spMkLst>
            <pc:docMk/>
            <pc:sldMk cId="1199755216" sldId="10666"/>
            <ac:spMk id="3" creationId="{BF26FD24-03F2-43A7-8F9C-060BA32E78D7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5:51.905" v="11"/>
        <pc:sldMkLst>
          <pc:docMk/>
          <pc:sldMk cId="3165255251" sldId="10667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5:51.905" v="11"/>
          <ac:spMkLst>
            <pc:docMk/>
            <pc:sldMk cId="3165255251" sldId="10667"/>
            <ac:spMk id="3" creationId="{234D63A8-6510-455B-AB1F-A0AA61DFD086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5:30.981" v="9"/>
        <pc:sldMkLst>
          <pc:docMk/>
          <pc:sldMk cId="3807953843" sldId="10668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5:30.981" v="9"/>
          <ac:spMkLst>
            <pc:docMk/>
            <pc:sldMk cId="3807953843" sldId="10668"/>
            <ac:spMk id="3" creationId="{FE820C52-E88D-4FC3-BF18-7AF0325ACE68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36.360" v="19"/>
        <pc:sldMkLst>
          <pc:docMk/>
          <pc:sldMk cId="3665541042" sldId="10669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36.360" v="19"/>
          <ac:spMkLst>
            <pc:docMk/>
            <pc:sldMk cId="3665541042" sldId="10669"/>
            <ac:spMk id="3" creationId="{981E2CA8-6E01-4674-BDD7-9C5709DE560B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30.469" v="18"/>
        <pc:sldMkLst>
          <pc:docMk/>
          <pc:sldMk cId="3972173589" sldId="10670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30.469" v="18"/>
          <ac:spMkLst>
            <pc:docMk/>
            <pc:sldMk cId="3972173589" sldId="10670"/>
            <ac:spMk id="3" creationId="{40578547-E8FA-4644-96DD-F7633FFD451C}"/>
          </ac:spMkLst>
        </pc:sp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25.453" v="17"/>
        <pc:sldMkLst>
          <pc:docMk/>
          <pc:sldMk cId="1169190257" sldId="10673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25.453" v="17"/>
          <ac:spMkLst>
            <pc:docMk/>
            <pc:sldMk cId="1169190257" sldId="10673"/>
            <ac:spMk id="4" creationId="{0D0F40BB-8272-4AD5-990F-71C818FFE3CF}"/>
          </ac:spMkLst>
        </pc:spChg>
      </pc:sldChg>
      <pc:sldChg chg="addSp delSp modSp">
        <pc:chgData name="Tricia M Clarke" userId="S::clarkern_outlook.com#ext#@devupconforg2.onmicrosoft.com::e58e0718-515a-4373-83ab-e18dc39289b4" providerId="AD" clId="Web-{38C214D5-C8C9-4DD5-88C6-6733541EDEE3}" dt="2021-05-16T14:50:06.032" v="34" actId="14100"/>
        <pc:sldMkLst>
          <pc:docMk/>
          <pc:sldMk cId="2758226550" sldId="10674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21.141" v="16"/>
          <ac:spMkLst>
            <pc:docMk/>
            <pc:sldMk cId="2758226550" sldId="10674"/>
            <ac:spMk id="4" creationId="{DF4FE939-5D0C-4942-BF90-A5416F11DF06}"/>
          </ac:spMkLst>
        </pc:spChg>
        <pc:picChg chg="add mod">
          <ac:chgData name="Tricia M Clarke" userId="S::clarkern_outlook.com#ext#@devupconforg2.onmicrosoft.com::e58e0718-515a-4373-83ab-e18dc39289b4" providerId="AD" clId="Web-{38C214D5-C8C9-4DD5-88C6-6733541EDEE3}" dt="2021-05-16T14:50:06.032" v="34" actId="14100"/>
          <ac:picMkLst>
            <pc:docMk/>
            <pc:sldMk cId="2758226550" sldId="10674"/>
            <ac:picMk id="6" creationId="{E0509A6E-A9EA-427D-BC74-0764FD4635F3}"/>
          </ac:picMkLst>
        </pc:picChg>
        <pc:picChg chg="del">
          <ac:chgData name="Tricia M Clarke" userId="S::clarkern_outlook.com#ext#@devupconforg2.onmicrosoft.com::e58e0718-515a-4373-83ab-e18dc39289b4" providerId="AD" clId="Web-{38C214D5-C8C9-4DD5-88C6-6733541EDEE3}" dt="2021-05-16T14:49:25.639" v="22"/>
          <ac:picMkLst>
            <pc:docMk/>
            <pc:sldMk cId="2758226550" sldId="10674"/>
            <ac:picMk id="9" creationId="{F761ADFD-FBA9-474B-ADA0-58352C0392D8}"/>
          </ac:picMkLst>
        </pc:picChg>
      </pc:sldChg>
      <pc:sldChg chg="addSp">
        <pc:chgData name="Tricia M Clarke" userId="S::clarkern_outlook.com#ext#@devupconforg2.onmicrosoft.com::e58e0718-515a-4373-83ab-e18dc39289b4" providerId="AD" clId="Web-{38C214D5-C8C9-4DD5-88C6-6733541EDEE3}" dt="2021-05-16T14:46:46.783" v="21"/>
        <pc:sldMkLst>
          <pc:docMk/>
          <pc:sldMk cId="2054774106" sldId="10675"/>
        </pc:sldMkLst>
        <pc:spChg chg="add">
          <ac:chgData name="Tricia M Clarke" userId="S::clarkern_outlook.com#ext#@devupconforg2.onmicrosoft.com::e58e0718-515a-4373-83ab-e18dc39289b4" providerId="AD" clId="Web-{38C214D5-C8C9-4DD5-88C6-6733541EDEE3}" dt="2021-05-16T14:46:46.783" v="21"/>
          <ac:spMkLst>
            <pc:docMk/>
            <pc:sldMk cId="2054774106" sldId="10675"/>
            <ac:spMk id="4" creationId="{E86455F6-53CF-4A6B-B510-72349845C4C0}"/>
          </ac:spMkLst>
        </pc:spChg>
      </pc:sldChg>
    </pc:docChg>
  </pc:docChgLst>
  <pc:docChgLst>
    <pc:chgData name="Dagan, Mark" userId="S::mdagan_northwell.edu#ext#@devupconforg2.onmicrosoft.com::68619152-6407-4dfb-bdfa-5fac066d96cf" providerId="AD" clId="Web-{433BC2BF-70C6-40C2-8949-7BB42C76E31B}"/>
    <pc:docChg chg="addSld delSld modSld">
      <pc:chgData name="Dagan, Mark" userId="S::mdagan_northwell.edu#ext#@devupconforg2.onmicrosoft.com::68619152-6407-4dfb-bdfa-5fac066d96cf" providerId="AD" clId="Web-{433BC2BF-70C6-40C2-8949-7BB42C76E31B}" dt="2021-05-15T18:05:16.930" v="32"/>
      <pc:docMkLst>
        <pc:docMk/>
      </pc:docMkLst>
      <pc:sldChg chg="addSp delSp modSp add del">
        <pc:chgData name="Dagan, Mark" userId="S::mdagan_northwell.edu#ext#@devupconforg2.onmicrosoft.com::68619152-6407-4dfb-bdfa-5fac066d96cf" providerId="AD" clId="Web-{433BC2BF-70C6-40C2-8949-7BB42C76E31B}" dt="2021-05-15T18:05:16.930" v="32"/>
        <pc:sldMkLst>
          <pc:docMk/>
          <pc:sldMk cId="730098645" sldId="362"/>
        </pc:sldMkLst>
        <pc:spChg chg="mod">
          <ac:chgData name="Dagan, Mark" userId="S::mdagan_northwell.edu#ext#@devupconforg2.onmicrosoft.com::68619152-6407-4dfb-bdfa-5fac066d96cf" providerId="AD" clId="Web-{433BC2BF-70C6-40C2-8949-7BB42C76E31B}" dt="2021-05-15T18:04:29.819" v="26" actId="20577"/>
          <ac:spMkLst>
            <pc:docMk/>
            <pc:sldMk cId="730098645" sldId="362"/>
            <ac:spMk id="2" creationId="{00000000-0000-0000-0000-000000000000}"/>
          </ac:spMkLst>
        </pc:spChg>
        <pc:picChg chg="add del mod">
          <ac:chgData name="Dagan, Mark" userId="S::mdagan_northwell.edu#ext#@devupconforg2.onmicrosoft.com::68619152-6407-4dfb-bdfa-5fac066d96cf" providerId="AD" clId="Web-{433BC2BF-70C6-40C2-8949-7BB42C76E31B}" dt="2021-05-15T18:03:57.178" v="5"/>
          <ac:picMkLst>
            <pc:docMk/>
            <pc:sldMk cId="730098645" sldId="362"/>
            <ac:picMk id="3" creationId="{54AAC756-EDBD-431A-8724-AF80D008CB49}"/>
          </ac:picMkLst>
        </pc:picChg>
        <pc:picChg chg="add del mod">
          <ac:chgData name="Dagan, Mark" userId="S::mdagan_northwell.edu#ext#@devupconforg2.onmicrosoft.com::68619152-6407-4dfb-bdfa-5fac066d96cf" providerId="AD" clId="Web-{433BC2BF-70C6-40C2-8949-7BB42C76E31B}" dt="2021-05-15T18:04:25.522" v="21"/>
          <ac:picMkLst>
            <pc:docMk/>
            <pc:sldMk cId="730098645" sldId="362"/>
            <ac:picMk id="5" creationId="{D598AF07-319A-4D46-84F7-F714A64AADC0}"/>
          </ac:picMkLst>
        </pc:picChg>
        <pc:picChg chg="add del mod">
          <ac:chgData name="Dagan, Mark" userId="S::mdagan_northwell.edu#ext#@devupconforg2.onmicrosoft.com::68619152-6407-4dfb-bdfa-5fac066d96cf" providerId="AD" clId="Web-{433BC2BF-70C6-40C2-8949-7BB42C76E31B}" dt="2021-05-15T18:04:31.835" v="28"/>
          <ac:picMkLst>
            <pc:docMk/>
            <pc:sldMk cId="730098645" sldId="362"/>
            <ac:picMk id="6" creationId="{65D84087-E13D-417C-9D0E-4AFC0275881C}"/>
          </ac:picMkLst>
        </pc:picChg>
        <pc:picChg chg="add del mod">
          <ac:chgData name="Dagan, Mark" userId="S::mdagan_northwell.edu#ext#@devupconforg2.onmicrosoft.com::68619152-6407-4dfb-bdfa-5fac066d96cf" providerId="AD" clId="Web-{433BC2BF-70C6-40C2-8949-7BB42C76E31B}" dt="2021-05-15T18:04:49.445" v="30"/>
          <ac:picMkLst>
            <pc:docMk/>
            <pc:sldMk cId="730098645" sldId="362"/>
            <ac:picMk id="7" creationId="{06F3ED3B-F908-4A94-8A25-BBF6DED3DE8A}"/>
          </ac:picMkLst>
        </pc:picChg>
        <pc:picChg chg="add del mod">
          <ac:chgData name="Dagan, Mark" userId="S::mdagan_northwell.edu#ext#@devupconforg2.onmicrosoft.com::68619152-6407-4dfb-bdfa-5fac066d96cf" providerId="AD" clId="Web-{433BC2BF-70C6-40C2-8949-7BB42C76E31B}" dt="2021-05-15T18:05:16.930" v="32"/>
          <ac:picMkLst>
            <pc:docMk/>
            <pc:sldMk cId="730098645" sldId="362"/>
            <ac:picMk id="8" creationId="{5917DC15-F056-44A1-913B-056878FCE35E}"/>
          </ac:picMkLst>
        </pc:picChg>
      </pc:sldChg>
      <pc:sldChg chg="addSp delSp modSp">
        <pc:chgData name="Dagan, Mark" userId="S::mdagan_northwell.edu#ext#@devupconforg2.onmicrosoft.com::68619152-6407-4dfb-bdfa-5fac066d96cf" providerId="AD" clId="Web-{433BC2BF-70C6-40C2-8949-7BB42C76E31B}" dt="2021-05-15T18:03:36.443" v="2"/>
        <pc:sldMkLst>
          <pc:docMk/>
          <pc:sldMk cId="202033310" sldId="363"/>
        </pc:sldMkLst>
        <pc:picChg chg="add del mod">
          <ac:chgData name="Dagan, Mark" userId="S::mdagan_northwell.edu#ext#@devupconforg2.onmicrosoft.com::68619152-6407-4dfb-bdfa-5fac066d96cf" providerId="AD" clId="Web-{433BC2BF-70C6-40C2-8949-7BB42C76E31B}" dt="2021-05-15T18:03:36.443" v="2"/>
          <ac:picMkLst>
            <pc:docMk/>
            <pc:sldMk cId="202033310" sldId="363"/>
            <ac:picMk id="2" creationId="{5CC15E38-F5C4-4524-9DB6-3300D73EAB9B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ECDC3EB0-A706-46E7-A4C6-068C7341CC6E}"/>
    <pc:docChg chg="modSld sldOrd">
      <pc:chgData name="Dagan, Mark" userId="S::mdagan_northwell.edu#ext#@devupconforg2.onmicrosoft.com::68619152-6407-4dfb-bdfa-5fac066d96cf" providerId="AD" clId="Web-{ECDC3EB0-A706-46E7-A4C6-068C7341CC6E}" dt="2021-05-15T21:49:02.175" v="27" actId="20577"/>
      <pc:docMkLst>
        <pc:docMk/>
      </pc:docMkLst>
      <pc:sldChg chg="modSp">
        <pc:chgData name="Dagan, Mark" userId="S::mdagan_northwell.edu#ext#@devupconforg2.onmicrosoft.com::68619152-6407-4dfb-bdfa-5fac066d96cf" providerId="AD" clId="Web-{ECDC3EB0-A706-46E7-A4C6-068C7341CC6E}" dt="2021-05-15T21:49:02.175" v="27" actId="20577"/>
        <pc:sldMkLst>
          <pc:docMk/>
          <pc:sldMk cId="3032607302" sldId="10618"/>
        </pc:sldMkLst>
        <pc:spChg chg="mod">
          <ac:chgData name="Dagan, Mark" userId="S::mdagan_northwell.edu#ext#@devupconforg2.onmicrosoft.com::68619152-6407-4dfb-bdfa-5fac066d96cf" providerId="AD" clId="Web-{ECDC3EB0-A706-46E7-A4C6-068C7341CC6E}" dt="2021-05-15T21:49:02.175" v="27" actId="20577"/>
          <ac:spMkLst>
            <pc:docMk/>
            <pc:sldMk cId="3032607302" sldId="10618"/>
            <ac:spMk id="3" creationId="{B3011B46-AEDD-0845-AAF3-FC440A76A4DD}"/>
          </ac:spMkLst>
        </pc:spChg>
      </pc:sldChg>
      <pc:sldChg chg="ord">
        <pc:chgData name="Dagan, Mark" userId="S::mdagan_northwell.edu#ext#@devupconforg2.onmicrosoft.com::68619152-6407-4dfb-bdfa-5fac066d96cf" providerId="AD" clId="Web-{ECDC3EB0-A706-46E7-A4C6-068C7341CC6E}" dt="2021-05-15T21:47:36.188" v="0"/>
        <pc:sldMkLst>
          <pc:docMk/>
          <pc:sldMk cId="2106480414" sldId="10632"/>
        </pc:sldMkLst>
      </pc:sldChg>
      <pc:sldChg chg="modSp">
        <pc:chgData name="Dagan, Mark" userId="S::mdagan_northwell.edu#ext#@devupconforg2.onmicrosoft.com::68619152-6407-4dfb-bdfa-5fac066d96cf" providerId="AD" clId="Web-{ECDC3EB0-A706-46E7-A4C6-068C7341CC6E}" dt="2021-05-15T21:48:17.220" v="22" actId="20577"/>
        <pc:sldMkLst>
          <pc:docMk/>
          <pc:sldMk cId="4199189409" sldId="10650"/>
        </pc:sldMkLst>
        <pc:spChg chg="mod">
          <ac:chgData name="Dagan, Mark" userId="S::mdagan_northwell.edu#ext#@devupconforg2.onmicrosoft.com::68619152-6407-4dfb-bdfa-5fac066d96cf" providerId="AD" clId="Web-{ECDC3EB0-A706-46E7-A4C6-068C7341CC6E}" dt="2021-05-15T21:48:17.220" v="22" actId="20577"/>
          <ac:spMkLst>
            <pc:docMk/>
            <pc:sldMk cId="4199189409" sldId="10650"/>
            <ac:spMk id="3" creationId="{18F148FD-C706-6740-AB38-5455211202DC}"/>
          </ac:spMkLst>
        </pc:spChg>
      </pc:sldChg>
      <pc:sldChg chg="ord">
        <pc:chgData name="Dagan, Mark" userId="S::mdagan_northwell.edu#ext#@devupconforg2.onmicrosoft.com::68619152-6407-4dfb-bdfa-5fac066d96cf" providerId="AD" clId="Web-{ECDC3EB0-A706-46E7-A4C6-068C7341CC6E}" dt="2021-05-15T21:47:38.907" v="1"/>
        <pc:sldMkLst>
          <pc:docMk/>
          <pc:sldMk cId="3103373104" sldId="10652"/>
        </pc:sldMkLst>
      </pc:sldChg>
    </pc:docChg>
  </pc:docChgLst>
  <pc:docChgLst>
    <pc:chgData name="Dagan, Mark" userId="S::mdagan_northwell.edu#ext#@devupconforg2.onmicrosoft.com::68619152-6407-4dfb-bdfa-5fac066d96cf" providerId="AD" clId="Web-{F1B5D9DD-719F-46A5-9678-3DD48F67676E}"/>
    <pc:docChg chg="delSld modSld">
      <pc:chgData name="Dagan, Mark" userId="S::mdagan_northwell.edu#ext#@devupconforg2.onmicrosoft.com::68619152-6407-4dfb-bdfa-5fac066d96cf" providerId="AD" clId="Web-{F1B5D9DD-719F-46A5-9678-3DD48F67676E}" dt="2021-05-15T23:53:25.748" v="16" actId="20577"/>
      <pc:docMkLst>
        <pc:docMk/>
      </pc:docMkLst>
      <pc:sldChg chg="del">
        <pc:chgData name="Dagan, Mark" userId="S::mdagan_northwell.edu#ext#@devupconforg2.onmicrosoft.com::68619152-6407-4dfb-bdfa-5fac066d96cf" providerId="AD" clId="Web-{F1B5D9DD-719F-46A5-9678-3DD48F67676E}" dt="2021-05-15T23:51:30.432" v="4"/>
        <pc:sldMkLst>
          <pc:docMk/>
          <pc:sldMk cId="3032607302" sldId="10618"/>
        </pc:sldMkLst>
      </pc:sldChg>
      <pc:sldChg chg="modSp">
        <pc:chgData name="Dagan, Mark" userId="S::mdagan_northwell.edu#ext#@devupconforg2.onmicrosoft.com::68619152-6407-4dfb-bdfa-5fac066d96cf" providerId="AD" clId="Web-{F1B5D9DD-719F-46A5-9678-3DD48F67676E}" dt="2021-05-15T23:53:25.748" v="16" actId="20577"/>
        <pc:sldMkLst>
          <pc:docMk/>
          <pc:sldMk cId="2648020247" sldId="10622"/>
        </pc:sldMkLst>
        <pc:spChg chg="mod">
          <ac:chgData name="Dagan, Mark" userId="S::mdagan_northwell.edu#ext#@devupconforg2.onmicrosoft.com::68619152-6407-4dfb-bdfa-5fac066d96cf" providerId="AD" clId="Web-{F1B5D9DD-719F-46A5-9678-3DD48F67676E}" dt="2021-05-15T23:53:25.748" v="16" actId="20577"/>
          <ac:spMkLst>
            <pc:docMk/>
            <pc:sldMk cId="2648020247" sldId="10622"/>
            <ac:spMk id="15" creationId="{E429B0E9-DAB4-4C7A-B24C-760CE1D88D13}"/>
          </ac:spMkLst>
        </pc:spChg>
      </pc:sldChg>
      <pc:sldChg chg="modSp">
        <pc:chgData name="Dagan, Mark" userId="S::mdagan_northwell.edu#ext#@devupconforg2.onmicrosoft.com::68619152-6407-4dfb-bdfa-5fac066d96cf" providerId="AD" clId="Web-{F1B5D9DD-719F-46A5-9678-3DD48F67676E}" dt="2021-05-15T23:52:51.623" v="5" actId="20577"/>
        <pc:sldMkLst>
          <pc:docMk/>
          <pc:sldMk cId="1821133423" sldId="10657"/>
        </pc:sldMkLst>
        <pc:spChg chg="mod">
          <ac:chgData name="Dagan, Mark" userId="S::mdagan_northwell.edu#ext#@devupconforg2.onmicrosoft.com::68619152-6407-4dfb-bdfa-5fac066d96cf" providerId="AD" clId="Web-{F1B5D9DD-719F-46A5-9678-3DD48F67676E}" dt="2021-05-15T23:52:51.623" v="5" actId="20577"/>
          <ac:spMkLst>
            <pc:docMk/>
            <pc:sldMk cId="1821133423" sldId="10657"/>
            <ac:spMk id="2" creationId="{C8E412BB-4C52-4248-8844-2E447CD58618}"/>
          </ac:spMkLst>
        </pc:spChg>
      </pc:sldChg>
      <pc:sldChg chg="modNotes">
        <pc:chgData name="Dagan, Mark" userId="S::mdagan_northwell.edu#ext#@devupconforg2.onmicrosoft.com::68619152-6407-4dfb-bdfa-5fac066d96cf" providerId="AD" clId="Web-{F1B5D9DD-719F-46A5-9678-3DD48F67676E}" dt="2021-05-15T23:51:29.229" v="3"/>
        <pc:sldMkLst>
          <pc:docMk/>
          <pc:sldMk cId="3863919119" sldId="10661"/>
        </pc:sldMkLst>
      </pc:sldChg>
      <pc:sldChg chg="addSp delSp modSp">
        <pc:chgData name="Dagan, Mark" userId="S::mdagan_northwell.edu#ext#@devupconforg2.onmicrosoft.com::68619152-6407-4dfb-bdfa-5fac066d96cf" providerId="AD" clId="Web-{F1B5D9DD-719F-46A5-9678-3DD48F67676E}" dt="2021-05-15T23:46:21.768" v="1"/>
        <pc:sldMkLst>
          <pc:docMk/>
          <pc:sldMk cId="3356340591" sldId="10662"/>
        </pc:sldMkLst>
        <pc:spChg chg="del">
          <ac:chgData name="Dagan, Mark" userId="S::mdagan_northwell.edu#ext#@devupconforg2.onmicrosoft.com::68619152-6407-4dfb-bdfa-5fac066d96cf" providerId="AD" clId="Web-{F1B5D9DD-719F-46A5-9678-3DD48F67676E}" dt="2021-05-15T23:46:18.674" v="0"/>
          <ac:spMkLst>
            <pc:docMk/>
            <pc:sldMk cId="3356340591" sldId="10662"/>
            <ac:spMk id="4" creationId="{00000000-0000-0000-0000-000000000000}"/>
          </ac:spMkLst>
        </pc:spChg>
        <pc:spChg chg="add del mod">
          <ac:chgData name="Dagan, Mark" userId="S::mdagan_northwell.edu#ext#@devupconforg2.onmicrosoft.com::68619152-6407-4dfb-bdfa-5fac066d96cf" providerId="AD" clId="Web-{F1B5D9DD-719F-46A5-9678-3DD48F67676E}" dt="2021-05-15T23:46:21.768" v="1"/>
          <ac:spMkLst>
            <pc:docMk/>
            <pc:sldMk cId="3356340591" sldId="10662"/>
            <ac:spMk id="6" creationId="{A7EAF6F8-9E83-411E-9FD5-65260E354991}"/>
          </ac:spMkLst>
        </pc:spChg>
      </pc:sldChg>
      <pc:sldChg chg="modSp">
        <pc:chgData name="Dagan, Mark" userId="S::mdagan_northwell.edu#ext#@devupconforg2.onmicrosoft.com::68619152-6407-4dfb-bdfa-5fac066d96cf" providerId="AD" clId="Web-{F1B5D9DD-719F-46A5-9678-3DD48F67676E}" dt="2021-05-15T23:53:16.748" v="14" actId="20577"/>
        <pc:sldMkLst>
          <pc:docMk/>
          <pc:sldMk cId="3435794022" sldId="10664"/>
        </pc:sldMkLst>
        <pc:spChg chg="mod">
          <ac:chgData name="Dagan, Mark" userId="S::mdagan_northwell.edu#ext#@devupconforg2.onmicrosoft.com::68619152-6407-4dfb-bdfa-5fac066d96cf" providerId="AD" clId="Web-{F1B5D9DD-719F-46A5-9678-3DD48F67676E}" dt="2021-05-15T23:53:16.748" v="14" actId="20577"/>
          <ac:spMkLst>
            <pc:docMk/>
            <pc:sldMk cId="3435794022" sldId="10664"/>
            <ac:spMk id="2" creationId="{C8E412BB-4C52-4248-8844-2E447CD58618}"/>
          </ac:spMkLst>
        </pc:spChg>
      </pc:sldChg>
    </pc:docChg>
  </pc:docChgLst>
  <pc:docChgLst>
    <pc:chgData name="Dagan, Mark" userId="5ae3b200-0afd-40ce-a339-000b7bd59ecd" providerId="ADAL" clId="{0B48602A-A604-49CC-9BD7-313AC5599B64}"/>
    <pc:docChg chg="undo custSel addSld delSld modSld sldOrd">
      <pc:chgData name="Dagan, Mark" userId="5ae3b200-0afd-40ce-a339-000b7bd59ecd" providerId="ADAL" clId="{0B48602A-A604-49CC-9BD7-313AC5599B64}" dt="2021-05-16T03:10:10.538" v="1933" actId="20577"/>
      <pc:docMkLst>
        <pc:docMk/>
      </pc:docMkLst>
      <pc:sldChg chg="addSp modSp del mod">
        <pc:chgData name="Dagan, Mark" userId="5ae3b200-0afd-40ce-a339-000b7bd59ecd" providerId="ADAL" clId="{0B48602A-A604-49CC-9BD7-313AC5599B64}" dt="2021-05-15T23:02:52.682" v="335" actId="47"/>
        <pc:sldMkLst>
          <pc:docMk/>
          <pc:sldMk cId="730098645" sldId="362"/>
        </pc:sldMkLst>
        <pc:spChg chg="mod">
          <ac:chgData name="Dagan, Mark" userId="5ae3b200-0afd-40ce-a339-000b7bd59ecd" providerId="ADAL" clId="{0B48602A-A604-49CC-9BD7-313AC5599B64}" dt="2021-05-15T23:01:54.125" v="325" actId="114"/>
          <ac:spMkLst>
            <pc:docMk/>
            <pc:sldMk cId="730098645" sldId="362"/>
            <ac:spMk id="2" creationId="{00000000-0000-0000-0000-000000000000}"/>
          </ac:spMkLst>
        </pc:spChg>
        <pc:spChg chg="mod">
          <ac:chgData name="Dagan, Mark" userId="5ae3b200-0afd-40ce-a339-000b7bd59ecd" providerId="ADAL" clId="{0B48602A-A604-49CC-9BD7-313AC5599B64}" dt="2021-05-15T18:06:04.042" v="19" actId="20577"/>
          <ac:spMkLst>
            <pc:docMk/>
            <pc:sldMk cId="730098645" sldId="362"/>
            <ac:spMk id="4" creationId="{00000000-0000-0000-0000-000000000000}"/>
          </ac:spMkLst>
        </pc:spChg>
        <pc:picChg chg="add mod">
          <ac:chgData name="Dagan, Mark" userId="5ae3b200-0afd-40ce-a339-000b7bd59ecd" providerId="ADAL" clId="{0B48602A-A604-49CC-9BD7-313AC5599B64}" dt="2021-05-15T18:05:50.626" v="1"/>
          <ac:picMkLst>
            <pc:docMk/>
            <pc:sldMk cId="730098645" sldId="362"/>
            <ac:picMk id="5" creationId="{1435C68D-B299-470F-86AB-B33EDF0BEA1E}"/>
          </ac:picMkLst>
        </pc:picChg>
        <pc:picChg chg="add mod">
          <ac:chgData name="Dagan, Mark" userId="5ae3b200-0afd-40ce-a339-000b7bd59ecd" providerId="ADAL" clId="{0B48602A-A604-49CC-9BD7-313AC5599B64}" dt="2021-05-15T22:59:31.667" v="324" actId="1076"/>
          <ac:picMkLst>
            <pc:docMk/>
            <pc:sldMk cId="730098645" sldId="362"/>
            <ac:picMk id="6" creationId="{BFE5E1B2-C547-46B3-A186-6ECF61F401D7}"/>
          </ac:picMkLst>
        </pc:picChg>
      </pc:sldChg>
      <pc:sldChg chg="modNotes">
        <pc:chgData name="Dagan, Mark" userId="5ae3b200-0afd-40ce-a339-000b7bd59ecd" providerId="ADAL" clId="{0B48602A-A604-49CC-9BD7-313AC5599B64}" dt="2021-05-15T20:51:50.730" v="20" actId="27636"/>
        <pc:sldMkLst>
          <pc:docMk/>
          <pc:sldMk cId="3032607302" sldId="10618"/>
        </pc:sldMkLst>
      </pc:sldChg>
      <pc:sldChg chg="addSp delSp modSp mod">
        <pc:chgData name="Dagan, Mark" userId="5ae3b200-0afd-40ce-a339-000b7bd59ecd" providerId="ADAL" clId="{0B48602A-A604-49CC-9BD7-313AC5599B64}" dt="2021-05-15T23:54:38.391" v="758" actId="2711"/>
        <pc:sldMkLst>
          <pc:docMk/>
          <pc:sldMk cId="2648020247" sldId="10622"/>
        </pc:sldMkLst>
        <pc:spChg chg="mod">
          <ac:chgData name="Dagan, Mark" userId="5ae3b200-0afd-40ce-a339-000b7bd59ecd" providerId="ADAL" clId="{0B48602A-A604-49CC-9BD7-313AC5599B64}" dt="2021-05-15T23:19:58.704" v="536" actId="114"/>
          <ac:spMkLst>
            <pc:docMk/>
            <pc:sldMk cId="2648020247" sldId="10622"/>
            <ac:spMk id="2" creationId="{4E07AD74-EE9F-B249-AB06-F4B411075708}"/>
          </ac:spMkLst>
        </pc:spChg>
        <pc:spChg chg="mod">
          <ac:chgData name="Dagan, Mark" userId="5ae3b200-0afd-40ce-a339-000b7bd59ecd" providerId="ADAL" clId="{0B48602A-A604-49CC-9BD7-313AC5599B64}" dt="2021-05-15T23:25:40.846" v="669" actId="207"/>
          <ac:spMkLst>
            <pc:docMk/>
            <pc:sldMk cId="2648020247" sldId="10622"/>
            <ac:spMk id="4" creationId="{691AC6D9-35C9-46DF-88DC-834713CEBC87}"/>
          </ac:spMkLst>
        </pc:spChg>
        <pc:spChg chg="mod">
          <ac:chgData name="Dagan, Mark" userId="5ae3b200-0afd-40ce-a339-000b7bd59ecd" providerId="ADAL" clId="{0B48602A-A604-49CC-9BD7-313AC5599B64}" dt="2021-05-15T23:24:23.853" v="650" actId="1076"/>
          <ac:spMkLst>
            <pc:docMk/>
            <pc:sldMk cId="2648020247" sldId="10622"/>
            <ac:spMk id="5" creationId="{B2D2C5EF-17F3-9B45-9F0C-0BA2C27E00A2}"/>
          </ac:spMkLst>
        </pc:spChg>
        <pc:spChg chg="add mod ord">
          <ac:chgData name="Dagan, Mark" userId="5ae3b200-0afd-40ce-a339-000b7bd59ecd" providerId="ADAL" clId="{0B48602A-A604-49CC-9BD7-313AC5599B64}" dt="2021-05-15T23:25:09.569" v="658" actId="14100"/>
          <ac:spMkLst>
            <pc:docMk/>
            <pc:sldMk cId="2648020247" sldId="10622"/>
            <ac:spMk id="12" creationId="{1C32C519-C411-4F02-B54F-4423BF68DA5A}"/>
          </ac:spMkLst>
        </pc:spChg>
        <pc:spChg chg="mod">
          <ac:chgData name="Dagan, Mark" userId="5ae3b200-0afd-40ce-a339-000b7bd59ecd" providerId="ADAL" clId="{0B48602A-A604-49CC-9BD7-313AC5599B64}" dt="2021-05-15T23:25:32.938" v="665" actId="114"/>
          <ac:spMkLst>
            <pc:docMk/>
            <pc:sldMk cId="2648020247" sldId="10622"/>
            <ac:spMk id="13" creationId="{4380B2DE-5040-4599-963F-C482383AD348}"/>
          </ac:spMkLst>
        </pc:spChg>
        <pc:spChg chg="mod">
          <ac:chgData name="Dagan, Mark" userId="5ae3b200-0afd-40ce-a339-000b7bd59ecd" providerId="ADAL" clId="{0B48602A-A604-49CC-9BD7-313AC5599B64}" dt="2021-05-15T23:54:29.109" v="757" actId="2711"/>
          <ac:spMkLst>
            <pc:docMk/>
            <pc:sldMk cId="2648020247" sldId="10622"/>
            <ac:spMk id="15" creationId="{E429B0E9-DAB4-4C7A-B24C-760CE1D88D13}"/>
          </ac:spMkLst>
        </pc:spChg>
        <pc:spChg chg="mod">
          <ac:chgData name="Dagan, Mark" userId="5ae3b200-0afd-40ce-a339-000b7bd59ecd" providerId="ADAL" clId="{0B48602A-A604-49CC-9BD7-313AC5599B64}" dt="2021-05-15T23:25:35.635" v="667" actId="114"/>
          <ac:spMkLst>
            <pc:docMk/>
            <pc:sldMk cId="2648020247" sldId="10622"/>
            <ac:spMk id="19" creationId="{9CFBE32F-7FF0-430C-BF13-47BE2815BB9D}"/>
          </ac:spMkLst>
        </pc:spChg>
        <pc:spChg chg="mod">
          <ac:chgData name="Dagan, Mark" userId="5ae3b200-0afd-40ce-a339-000b7bd59ecd" providerId="ADAL" clId="{0B48602A-A604-49CC-9BD7-313AC5599B64}" dt="2021-05-15T23:25:31.008" v="664" actId="114"/>
          <ac:spMkLst>
            <pc:docMk/>
            <pc:sldMk cId="2648020247" sldId="10622"/>
            <ac:spMk id="21" creationId="{F8F56110-E3DC-4341-8B11-997A3BA78F15}"/>
          </ac:spMkLst>
        </pc:spChg>
        <pc:spChg chg="add mod">
          <ac:chgData name="Dagan, Mark" userId="5ae3b200-0afd-40ce-a339-000b7bd59ecd" providerId="ADAL" clId="{0B48602A-A604-49CC-9BD7-313AC5599B64}" dt="2021-05-15T23:54:38.391" v="758" actId="2711"/>
          <ac:spMkLst>
            <pc:docMk/>
            <pc:sldMk cId="2648020247" sldId="10622"/>
            <ac:spMk id="22" creationId="{BDE18933-28BC-4506-B421-7F214C8A3ADE}"/>
          </ac:spMkLst>
        </pc:spChg>
        <pc:spChg chg="mod">
          <ac:chgData name="Dagan, Mark" userId="5ae3b200-0afd-40ce-a339-000b7bd59ecd" providerId="ADAL" clId="{0B48602A-A604-49CC-9BD7-313AC5599B64}" dt="2021-05-15T22:51:30.491" v="270" actId="20577"/>
          <ac:spMkLst>
            <pc:docMk/>
            <pc:sldMk cId="2648020247" sldId="10622"/>
            <ac:spMk id="23" creationId="{3616A608-0E3C-45E5-BD28-DF0840039072}"/>
          </ac:spMkLst>
        </pc:spChg>
        <pc:grpChg chg="add mod">
          <ac:chgData name="Dagan, Mark" userId="5ae3b200-0afd-40ce-a339-000b7bd59ecd" providerId="ADAL" clId="{0B48602A-A604-49CC-9BD7-313AC5599B64}" dt="2021-05-15T23:25:13.383" v="659" actId="1076"/>
          <ac:grpSpMkLst>
            <pc:docMk/>
            <pc:sldMk cId="2648020247" sldId="10622"/>
            <ac:grpSpMk id="6" creationId="{49EE82CE-7316-4CC8-8C24-EE94F0837631}"/>
          </ac:grpSpMkLst>
        </pc:grpChg>
        <pc:grpChg chg="mod">
          <ac:chgData name="Dagan, Mark" userId="5ae3b200-0afd-40ce-a339-000b7bd59ecd" providerId="ADAL" clId="{0B48602A-A604-49CC-9BD7-313AC5599B64}" dt="2021-05-15T23:23:02.112" v="586" actId="1038"/>
          <ac:grpSpMkLst>
            <pc:docMk/>
            <pc:sldMk cId="2648020247" sldId="10622"/>
            <ac:grpSpMk id="25" creationId="{668544BE-3E3C-4DF7-BA48-77965AE2948A}"/>
          </ac:grpSpMkLst>
        </pc:grpChg>
        <pc:grpChg chg="mod">
          <ac:chgData name="Dagan, Mark" userId="5ae3b200-0afd-40ce-a339-000b7bd59ecd" providerId="ADAL" clId="{0B48602A-A604-49CC-9BD7-313AC5599B64}" dt="2021-05-15T23:22:31.799" v="566" actId="1037"/>
          <ac:grpSpMkLst>
            <pc:docMk/>
            <pc:sldMk cId="2648020247" sldId="10622"/>
            <ac:grpSpMk id="27" creationId="{C4721C05-8082-4D48-B9FA-BE3DA98B8553}"/>
          </ac:grpSpMkLst>
        </pc:grpChg>
        <pc:grpChg chg="del">
          <ac:chgData name="Dagan, Mark" userId="5ae3b200-0afd-40ce-a339-000b7bd59ecd" providerId="ADAL" clId="{0B48602A-A604-49CC-9BD7-313AC5599B64}" dt="2021-05-15T22:51:33.517" v="271" actId="478"/>
          <ac:grpSpMkLst>
            <pc:docMk/>
            <pc:sldMk cId="2648020247" sldId="10622"/>
            <ac:grpSpMk id="28" creationId="{067E59C0-BA24-40C1-9429-E4EDF37459DE}"/>
          </ac:grpSpMkLst>
        </pc:grpChg>
        <pc:picChg chg="mod">
          <ac:chgData name="Dagan, Mark" userId="5ae3b200-0afd-40ce-a339-000b7bd59ecd" providerId="ADAL" clId="{0B48602A-A604-49CC-9BD7-313AC5599B64}" dt="2021-05-15T23:21:43.570" v="537" actId="1582"/>
          <ac:picMkLst>
            <pc:docMk/>
            <pc:sldMk cId="2648020247" sldId="10622"/>
            <ac:picMk id="7" creationId="{6C790386-E134-4DF3-B86E-4A400189C065}"/>
          </ac:picMkLst>
        </pc:picChg>
        <pc:picChg chg="mod">
          <ac:chgData name="Dagan, Mark" userId="5ae3b200-0afd-40ce-a339-000b7bd59ecd" providerId="ADAL" clId="{0B48602A-A604-49CC-9BD7-313AC5599B64}" dt="2021-05-15T23:22:08.946" v="543" actId="1582"/>
          <ac:picMkLst>
            <pc:docMk/>
            <pc:sldMk cId="2648020247" sldId="10622"/>
            <ac:picMk id="8" creationId="{5C140911-0FE2-4625-BDE3-8A68671E32CD}"/>
          </ac:picMkLst>
        </pc:picChg>
        <pc:picChg chg="mod">
          <ac:chgData name="Dagan, Mark" userId="5ae3b200-0afd-40ce-a339-000b7bd59ecd" providerId="ADAL" clId="{0B48602A-A604-49CC-9BD7-313AC5599B64}" dt="2021-05-15T23:23:22.023" v="631" actId="1037"/>
          <ac:picMkLst>
            <pc:docMk/>
            <pc:sldMk cId="2648020247" sldId="10622"/>
            <ac:picMk id="9" creationId="{4D521D97-9BD0-48B9-ACB1-DC73238DD8DD}"/>
          </ac:picMkLst>
        </pc:picChg>
        <pc:picChg chg="mod">
          <ac:chgData name="Dagan, Mark" userId="5ae3b200-0afd-40ce-a339-000b7bd59ecd" providerId="ADAL" clId="{0B48602A-A604-49CC-9BD7-313AC5599B64}" dt="2021-05-15T23:23:11.463" v="606" actId="1038"/>
          <ac:picMkLst>
            <pc:docMk/>
            <pc:sldMk cId="2648020247" sldId="10622"/>
            <ac:picMk id="10" creationId="{750D0411-D717-407A-AD57-038666E65916}"/>
          </ac:picMkLst>
        </pc:picChg>
        <pc:picChg chg="mod">
          <ac:chgData name="Dagan, Mark" userId="5ae3b200-0afd-40ce-a339-000b7bd59ecd" providerId="ADAL" clId="{0B48602A-A604-49CC-9BD7-313AC5599B64}" dt="2021-05-15T23:21:52.696" v="539" actId="1582"/>
          <ac:picMkLst>
            <pc:docMk/>
            <pc:sldMk cId="2648020247" sldId="10622"/>
            <ac:picMk id="11" creationId="{CED9F85A-4154-405B-A4D4-826D68CD14E0}"/>
          </ac:picMkLst>
        </pc:picChg>
        <pc:picChg chg="add mod">
          <ac:chgData name="Dagan, Mark" userId="5ae3b200-0afd-40ce-a339-000b7bd59ecd" providerId="ADAL" clId="{0B48602A-A604-49CC-9BD7-313AC5599B64}" dt="2021-05-15T23:25:20.335" v="661" actId="1076"/>
          <ac:picMkLst>
            <pc:docMk/>
            <pc:sldMk cId="2648020247" sldId="10622"/>
            <ac:picMk id="16" creationId="{BF16F06A-8097-4503-94D8-2D60F5290074}"/>
          </ac:picMkLst>
        </pc:picChg>
      </pc:sldChg>
      <pc:sldChg chg="del">
        <pc:chgData name="Dagan, Mark" userId="5ae3b200-0afd-40ce-a339-000b7bd59ecd" providerId="ADAL" clId="{0B48602A-A604-49CC-9BD7-313AC5599B64}" dt="2021-05-16T02:28:22.558" v="1903" actId="47"/>
        <pc:sldMkLst>
          <pc:docMk/>
          <pc:sldMk cId="2106480414" sldId="10632"/>
        </pc:sldMkLst>
      </pc:sldChg>
      <pc:sldChg chg="addSp modSp">
        <pc:chgData name="Dagan, Mark" userId="5ae3b200-0afd-40ce-a339-000b7bd59ecd" providerId="ADAL" clId="{0B48602A-A604-49CC-9BD7-313AC5599B64}" dt="2021-05-15T20:57:18.225" v="185" actId="20577"/>
        <pc:sldMkLst>
          <pc:docMk/>
          <pc:sldMk cId="1820414252" sldId="10636"/>
        </pc:sldMkLst>
        <pc:graphicFrameChg chg="add mod">
          <ac:chgData name="Dagan, Mark" userId="5ae3b200-0afd-40ce-a339-000b7bd59ecd" providerId="ADAL" clId="{0B48602A-A604-49CC-9BD7-313AC5599B64}" dt="2021-05-15T20:57:18.225" v="185" actId="20577"/>
          <ac:graphicFrameMkLst>
            <pc:docMk/>
            <pc:sldMk cId="1820414252" sldId="10636"/>
            <ac:graphicFrameMk id="4" creationId="{33310815-0F7C-4877-9D6C-C885040082F0}"/>
          </ac:graphicFrameMkLst>
        </pc:graphicFrameChg>
      </pc:sldChg>
      <pc:sldChg chg="del">
        <pc:chgData name="Dagan, Mark" userId="5ae3b200-0afd-40ce-a339-000b7bd59ecd" providerId="ADAL" clId="{0B48602A-A604-49CC-9BD7-313AC5599B64}" dt="2021-05-15T21:04:44.038" v="186" actId="2696"/>
        <pc:sldMkLst>
          <pc:docMk/>
          <pc:sldMk cId="1867861257" sldId="10637"/>
        </pc:sldMkLst>
      </pc:sldChg>
      <pc:sldChg chg="del">
        <pc:chgData name="Dagan, Mark" userId="5ae3b200-0afd-40ce-a339-000b7bd59ecd" providerId="ADAL" clId="{0B48602A-A604-49CC-9BD7-313AC5599B64}" dt="2021-05-15T23:08:08.829" v="455" actId="2696"/>
        <pc:sldMkLst>
          <pc:docMk/>
          <pc:sldMk cId="4199189409" sldId="10650"/>
        </pc:sldMkLst>
      </pc:sldChg>
      <pc:sldChg chg="modSp del mod">
        <pc:chgData name="Dagan, Mark" userId="5ae3b200-0afd-40ce-a339-000b7bd59ecd" providerId="ADAL" clId="{0B48602A-A604-49CC-9BD7-313AC5599B64}" dt="2021-05-15T23:03:41.749" v="341" actId="2696"/>
        <pc:sldMkLst>
          <pc:docMk/>
          <pc:sldMk cId="2285955198" sldId="10651"/>
        </pc:sldMkLst>
        <pc:spChg chg="mod">
          <ac:chgData name="Dagan, Mark" userId="5ae3b200-0afd-40ce-a339-000b7bd59ecd" providerId="ADAL" clId="{0B48602A-A604-49CC-9BD7-313AC5599B64}" dt="2021-05-15T21:05:51.792" v="187" actId="20577"/>
          <ac:spMkLst>
            <pc:docMk/>
            <pc:sldMk cId="2285955198" sldId="10651"/>
            <ac:spMk id="2" creationId="{13EE964F-6C0D-5F49-A98F-A7E3EB13D376}"/>
          </ac:spMkLst>
        </pc:spChg>
      </pc:sldChg>
      <pc:sldChg chg="del">
        <pc:chgData name="Dagan, Mark" userId="5ae3b200-0afd-40ce-a339-000b7bd59ecd" providerId="ADAL" clId="{0B48602A-A604-49CC-9BD7-313AC5599B64}" dt="2021-05-16T02:28:24.960" v="1904" actId="47"/>
        <pc:sldMkLst>
          <pc:docMk/>
          <pc:sldMk cId="3103373104" sldId="10652"/>
        </pc:sldMkLst>
      </pc:sldChg>
      <pc:sldChg chg="addSp delSp modSp mod">
        <pc:chgData name="Dagan, Mark" userId="5ae3b200-0afd-40ce-a339-000b7bd59ecd" providerId="ADAL" clId="{0B48602A-A604-49CC-9BD7-313AC5599B64}" dt="2021-05-16T02:22:24.598" v="1660" actId="1076"/>
        <pc:sldMkLst>
          <pc:docMk/>
          <pc:sldMk cId="1821133423" sldId="10657"/>
        </pc:sldMkLst>
        <pc:spChg chg="mod">
          <ac:chgData name="Dagan, Mark" userId="5ae3b200-0afd-40ce-a339-000b7bd59ecd" providerId="ADAL" clId="{0B48602A-A604-49CC-9BD7-313AC5599B64}" dt="2021-05-16T01:57:40.406" v="1101" actId="20577"/>
          <ac:spMkLst>
            <pc:docMk/>
            <pc:sldMk cId="1821133423" sldId="10657"/>
            <ac:spMk id="2" creationId="{C8E412BB-4C52-4248-8844-2E447CD58618}"/>
          </ac:spMkLst>
        </pc:spChg>
        <pc:spChg chg="add mod">
          <ac:chgData name="Dagan, Mark" userId="5ae3b200-0afd-40ce-a339-000b7bd59ecd" providerId="ADAL" clId="{0B48602A-A604-49CC-9BD7-313AC5599B64}" dt="2021-05-16T02:22:24.598" v="1660" actId="1076"/>
          <ac:spMkLst>
            <pc:docMk/>
            <pc:sldMk cId="1821133423" sldId="10657"/>
            <ac:spMk id="9" creationId="{F047085C-3037-4BEB-A365-DE0FF1D4ABB9}"/>
          </ac:spMkLst>
        </pc:spChg>
        <pc:picChg chg="del mod">
          <ac:chgData name="Dagan, Mark" userId="5ae3b200-0afd-40ce-a339-000b7bd59ecd" providerId="ADAL" clId="{0B48602A-A604-49CC-9BD7-313AC5599B64}" dt="2021-05-16T01:02:01.438" v="857" actId="478"/>
          <ac:picMkLst>
            <pc:docMk/>
            <pc:sldMk cId="1821133423" sldId="10657"/>
            <ac:picMk id="4" creationId="{ADAD5787-CB6F-4F03-AFF7-A1136781A4DF}"/>
          </ac:picMkLst>
        </pc:picChg>
        <pc:picChg chg="mod">
          <ac:chgData name="Dagan, Mark" userId="5ae3b200-0afd-40ce-a339-000b7bd59ecd" providerId="ADAL" clId="{0B48602A-A604-49CC-9BD7-313AC5599B64}" dt="2021-05-16T02:22:20.383" v="1659" actId="1076"/>
          <ac:picMkLst>
            <pc:docMk/>
            <pc:sldMk cId="1821133423" sldId="10657"/>
            <ac:picMk id="6" creationId="{6F4907E7-4DA6-4FC7-AAE0-B1A35DC7A1B2}"/>
          </ac:picMkLst>
        </pc:picChg>
        <pc:picChg chg="add del mod">
          <ac:chgData name="Dagan, Mark" userId="5ae3b200-0afd-40ce-a339-000b7bd59ecd" providerId="ADAL" clId="{0B48602A-A604-49CC-9BD7-313AC5599B64}" dt="2021-05-16T01:52:09.890" v="1084" actId="478"/>
          <ac:picMkLst>
            <pc:docMk/>
            <pc:sldMk cId="1821133423" sldId="10657"/>
            <ac:picMk id="7" creationId="{69D48C2E-102B-4B2C-9134-9F1D1057DD6A}"/>
          </ac:picMkLst>
        </pc:picChg>
        <pc:picChg chg="add del mod">
          <ac:chgData name="Dagan, Mark" userId="5ae3b200-0afd-40ce-a339-000b7bd59ecd" providerId="ADAL" clId="{0B48602A-A604-49CC-9BD7-313AC5599B64}" dt="2021-05-16T01:54:24.640" v="1092" actId="478"/>
          <ac:picMkLst>
            <pc:docMk/>
            <pc:sldMk cId="1821133423" sldId="10657"/>
            <ac:picMk id="8" creationId="{C746E330-CD65-4BB8-95A0-3EB47D5381FB}"/>
          </ac:picMkLst>
        </pc:picChg>
      </pc:sldChg>
      <pc:sldChg chg="addSp delSp modSp del mod ord">
        <pc:chgData name="Dagan, Mark" userId="5ae3b200-0afd-40ce-a339-000b7bd59ecd" providerId="ADAL" clId="{0B48602A-A604-49CC-9BD7-313AC5599B64}" dt="2021-05-16T02:28:27.440" v="1906" actId="47"/>
        <pc:sldMkLst>
          <pc:docMk/>
          <pc:sldMk cId="3423002992" sldId="10659"/>
        </pc:sldMkLst>
        <pc:spChg chg="mod">
          <ac:chgData name="Dagan, Mark" userId="5ae3b200-0afd-40ce-a339-000b7bd59ecd" providerId="ADAL" clId="{0B48602A-A604-49CC-9BD7-313AC5599B64}" dt="2021-05-15T23:26:21.059" v="675" actId="122"/>
          <ac:spMkLst>
            <pc:docMk/>
            <pc:sldMk cId="3423002992" sldId="10659"/>
            <ac:spMk id="2" creationId="{13EE964F-6C0D-5F49-A98F-A7E3EB13D376}"/>
          </ac:spMkLst>
        </pc:spChg>
        <pc:spChg chg="add del mod">
          <ac:chgData name="Dagan, Mark" userId="5ae3b200-0afd-40ce-a339-000b7bd59ecd" providerId="ADAL" clId="{0B48602A-A604-49CC-9BD7-313AC5599B64}" dt="2021-05-15T22:55:06.564" v="302" actId="478"/>
          <ac:spMkLst>
            <pc:docMk/>
            <pc:sldMk cId="3423002992" sldId="10659"/>
            <ac:spMk id="6" creationId="{63A18714-7858-4BE0-9A73-A19FD1863594}"/>
          </ac:spMkLst>
        </pc:spChg>
        <pc:graphicFrameChg chg="del">
          <ac:chgData name="Dagan, Mark" userId="5ae3b200-0afd-40ce-a339-000b7bd59ecd" providerId="ADAL" clId="{0B48602A-A604-49CC-9BD7-313AC5599B64}" dt="2021-05-15T22:53:54.322" v="301" actId="478"/>
          <ac:graphicFrameMkLst>
            <pc:docMk/>
            <pc:sldMk cId="3423002992" sldId="10659"/>
            <ac:graphicFrameMk id="4" creationId="{9326B172-F3AC-4431-A03A-BC14D7F75A9F}"/>
          </ac:graphicFrameMkLst>
        </pc:graphicFrameChg>
        <pc:picChg chg="add mod">
          <ac:chgData name="Dagan, Mark" userId="5ae3b200-0afd-40ce-a339-000b7bd59ecd" providerId="ADAL" clId="{0B48602A-A604-49CC-9BD7-313AC5599B64}" dt="2021-05-15T23:26:29.874" v="676" actId="1076"/>
          <ac:picMkLst>
            <pc:docMk/>
            <pc:sldMk cId="3423002992" sldId="10659"/>
            <ac:picMk id="7" creationId="{41D03650-633F-48E0-B609-840732ACFDED}"/>
          </ac:picMkLst>
        </pc:picChg>
        <pc:picChg chg="add mod">
          <ac:chgData name="Dagan, Mark" userId="5ae3b200-0afd-40ce-a339-000b7bd59ecd" providerId="ADAL" clId="{0B48602A-A604-49CC-9BD7-313AC5599B64}" dt="2021-05-15T22:58:52.791" v="322" actId="208"/>
          <ac:picMkLst>
            <pc:docMk/>
            <pc:sldMk cId="3423002992" sldId="10659"/>
            <ac:picMk id="8" creationId="{02A3C9F2-D45D-4C85-9BD6-28D8DE79D01A}"/>
          </ac:picMkLst>
        </pc:picChg>
        <pc:picChg chg="add mod">
          <ac:chgData name="Dagan, Mark" userId="5ae3b200-0afd-40ce-a339-000b7bd59ecd" providerId="ADAL" clId="{0B48602A-A604-49CC-9BD7-313AC5599B64}" dt="2021-05-15T22:58:25.592" v="319" actId="571"/>
          <ac:picMkLst>
            <pc:docMk/>
            <pc:sldMk cId="3423002992" sldId="10659"/>
            <ac:picMk id="10" creationId="{DEAD35CF-FE32-4A7C-8719-EF6387B2D349}"/>
          </ac:picMkLst>
        </pc:picChg>
        <pc:picChg chg="add mod">
          <ac:chgData name="Dagan, Mark" userId="5ae3b200-0afd-40ce-a339-000b7bd59ecd" providerId="ADAL" clId="{0B48602A-A604-49CC-9BD7-313AC5599B64}" dt="2021-05-15T22:58:25.592" v="319" actId="571"/>
          <ac:picMkLst>
            <pc:docMk/>
            <pc:sldMk cId="3423002992" sldId="10659"/>
            <ac:picMk id="11" creationId="{05E0859C-019D-4454-BE5F-5BFCAC50A4D6}"/>
          </ac:picMkLst>
        </pc:picChg>
        <pc:picChg chg="add mod">
          <ac:chgData name="Dagan, Mark" userId="5ae3b200-0afd-40ce-a339-000b7bd59ecd" providerId="ADAL" clId="{0B48602A-A604-49CC-9BD7-313AC5599B64}" dt="2021-05-15T22:58:52.791" v="322" actId="208"/>
          <ac:picMkLst>
            <pc:docMk/>
            <pc:sldMk cId="3423002992" sldId="10659"/>
            <ac:picMk id="2050" creationId="{AF2E1F83-025F-40D7-AA0F-A1005009950F}"/>
          </ac:picMkLst>
        </pc:picChg>
      </pc:sldChg>
      <pc:sldChg chg="addSp delSp modSp add del mod ord modAnim">
        <pc:chgData name="Dagan, Mark" userId="5ae3b200-0afd-40ce-a339-000b7bd59ecd" providerId="ADAL" clId="{0B48602A-A604-49CC-9BD7-313AC5599B64}" dt="2021-05-16T02:28:26.078" v="1905" actId="47"/>
        <pc:sldMkLst>
          <pc:docMk/>
          <pc:sldMk cId="3120917066" sldId="10660"/>
        </pc:sldMkLst>
        <pc:spChg chg="mod">
          <ac:chgData name="Dagan, Mark" userId="5ae3b200-0afd-40ce-a339-000b7bd59ecd" providerId="ADAL" clId="{0B48602A-A604-49CC-9BD7-313AC5599B64}" dt="2021-05-15T23:05:07.680" v="346" actId="207"/>
          <ac:spMkLst>
            <pc:docMk/>
            <pc:sldMk cId="3120917066" sldId="10660"/>
            <ac:spMk id="2" creationId="{13EE964F-6C0D-5F49-A98F-A7E3EB13D376}"/>
          </ac:spMkLst>
        </pc:spChg>
        <pc:spChg chg="add del mod">
          <ac:chgData name="Dagan, Mark" userId="5ae3b200-0afd-40ce-a339-000b7bd59ecd" providerId="ADAL" clId="{0B48602A-A604-49CC-9BD7-313AC5599B64}" dt="2021-05-15T22:34:03.451" v="190" actId="478"/>
          <ac:spMkLst>
            <pc:docMk/>
            <pc:sldMk cId="3120917066" sldId="10660"/>
            <ac:spMk id="6" creationId="{3DFB7E4D-9120-4371-83AF-A3C8A6A98855}"/>
          </ac:spMkLst>
        </pc:spChg>
        <pc:graphicFrameChg chg="del">
          <ac:chgData name="Dagan, Mark" userId="5ae3b200-0afd-40ce-a339-000b7bd59ecd" providerId="ADAL" clId="{0B48602A-A604-49CC-9BD7-313AC5599B64}" dt="2021-05-15T22:34:01.571" v="189" actId="478"/>
          <ac:graphicFrameMkLst>
            <pc:docMk/>
            <pc:sldMk cId="3120917066" sldId="10660"/>
            <ac:graphicFrameMk id="4" creationId="{9326B172-F3AC-4431-A03A-BC14D7F75A9F}"/>
          </ac:graphicFrameMkLst>
        </pc:graphicFrameChg>
        <pc:picChg chg="add mod">
          <ac:chgData name="Dagan, Mark" userId="5ae3b200-0afd-40ce-a339-000b7bd59ecd" providerId="ADAL" clId="{0B48602A-A604-49CC-9BD7-313AC5599B64}" dt="2021-05-15T22:50:25.504" v="260" actId="14100"/>
          <ac:picMkLst>
            <pc:docMk/>
            <pc:sldMk cId="3120917066" sldId="10660"/>
            <ac:picMk id="7" creationId="{831FCC44-3033-4BEE-AC28-7F844A46C9BA}"/>
          </ac:picMkLst>
        </pc:picChg>
        <pc:picChg chg="add mod">
          <ac:chgData name="Dagan, Mark" userId="5ae3b200-0afd-40ce-a339-000b7bd59ecd" providerId="ADAL" clId="{0B48602A-A604-49CC-9BD7-313AC5599B64}" dt="2021-05-15T22:50:17.941" v="258" actId="1076"/>
          <ac:picMkLst>
            <pc:docMk/>
            <pc:sldMk cId="3120917066" sldId="10660"/>
            <ac:picMk id="8" creationId="{0B68F26A-6947-4882-BC26-39D689F70283}"/>
          </ac:picMkLst>
        </pc:picChg>
        <pc:picChg chg="add mod">
          <ac:chgData name="Dagan, Mark" userId="5ae3b200-0afd-40ce-a339-000b7bd59ecd" providerId="ADAL" clId="{0B48602A-A604-49CC-9BD7-313AC5599B64}" dt="2021-05-15T22:50:27.346" v="261" actId="1076"/>
          <ac:picMkLst>
            <pc:docMk/>
            <pc:sldMk cId="3120917066" sldId="10660"/>
            <ac:picMk id="1026" creationId="{C38599D9-E99C-43D1-B591-B77ABFFC6DD2}"/>
          </ac:picMkLst>
        </pc:picChg>
        <pc:picChg chg="add del mod">
          <ac:chgData name="Dagan, Mark" userId="5ae3b200-0afd-40ce-a339-000b7bd59ecd" providerId="ADAL" clId="{0B48602A-A604-49CC-9BD7-313AC5599B64}" dt="2021-05-15T22:39:35.717" v="199" actId="478"/>
          <ac:picMkLst>
            <pc:docMk/>
            <pc:sldMk cId="3120917066" sldId="10660"/>
            <ac:picMk id="1028" creationId="{B7D3C89F-FF93-472E-BBD0-5C0E8066CCCA}"/>
          </ac:picMkLst>
        </pc:picChg>
      </pc:sldChg>
      <pc:sldChg chg="modSp mod">
        <pc:chgData name="Dagan, Mark" userId="5ae3b200-0afd-40ce-a339-000b7bd59ecd" providerId="ADAL" clId="{0B48602A-A604-49CC-9BD7-313AC5599B64}" dt="2021-05-15T23:44:26.278" v="756" actId="207"/>
        <pc:sldMkLst>
          <pc:docMk/>
          <pc:sldMk cId="3863919119" sldId="10661"/>
        </pc:sldMkLst>
        <pc:spChg chg="mod">
          <ac:chgData name="Dagan, Mark" userId="5ae3b200-0afd-40ce-a339-000b7bd59ecd" providerId="ADAL" clId="{0B48602A-A604-49CC-9BD7-313AC5599B64}" dt="2021-05-15T23:32:18.884" v="682" actId="20577"/>
          <ac:spMkLst>
            <pc:docMk/>
            <pc:sldMk cId="3863919119" sldId="10661"/>
            <ac:spMk id="2" creationId="{83CAFA5C-FE5D-4674-9605-07FAC80651D1}"/>
          </ac:spMkLst>
        </pc:spChg>
        <pc:spChg chg="mod">
          <ac:chgData name="Dagan, Mark" userId="5ae3b200-0afd-40ce-a339-000b7bd59ecd" providerId="ADAL" clId="{0B48602A-A604-49CC-9BD7-313AC5599B64}" dt="2021-05-15T23:44:26.278" v="756" actId="207"/>
          <ac:spMkLst>
            <pc:docMk/>
            <pc:sldMk cId="3863919119" sldId="10661"/>
            <ac:spMk id="3" creationId="{55AACEB1-043E-4931-953D-C00786029EFC}"/>
          </ac:spMkLst>
        </pc:spChg>
        <pc:picChg chg="mod">
          <ac:chgData name="Dagan, Mark" userId="5ae3b200-0afd-40ce-a339-000b7bd59ecd" providerId="ADAL" clId="{0B48602A-A604-49CC-9BD7-313AC5599B64}" dt="2021-05-15T23:44:00.819" v="754" actId="14100"/>
          <ac:picMkLst>
            <pc:docMk/>
            <pc:sldMk cId="3863919119" sldId="10661"/>
            <ac:picMk id="7" creationId="{C45408EE-13E1-4B0C-AFFA-00BE25EFCCD8}"/>
          </ac:picMkLst>
        </pc:picChg>
        <pc:picChg chg="mod">
          <ac:chgData name="Dagan, Mark" userId="5ae3b200-0afd-40ce-a339-000b7bd59ecd" providerId="ADAL" clId="{0B48602A-A604-49CC-9BD7-313AC5599B64}" dt="2021-05-15T23:43:50.341" v="751" actId="1076"/>
          <ac:picMkLst>
            <pc:docMk/>
            <pc:sldMk cId="3863919119" sldId="10661"/>
            <ac:picMk id="8" creationId="{2CCFC5A3-3580-4557-B030-1AA472CAEB58}"/>
          </ac:picMkLst>
        </pc:picChg>
      </pc:sldChg>
      <pc:sldChg chg="addSp delSp modSp add mod">
        <pc:chgData name="Dagan, Mark" userId="5ae3b200-0afd-40ce-a339-000b7bd59ecd" providerId="ADAL" clId="{0B48602A-A604-49CC-9BD7-313AC5599B64}" dt="2021-05-16T01:58:34.979" v="1107" actId="1076"/>
        <pc:sldMkLst>
          <pc:docMk/>
          <pc:sldMk cId="3356340591" sldId="10662"/>
        </pc:sldMkLst>
        <pc:spChg chg="mod">
          <ac:chgData name="Dagan, Mark" userId="5ae3b200-0afd-40ce-a339-000b7bd59ecd" providerId="ADAL" clId="{0B48602A-A604-49CC-9BD7-313AC5599B64}" dt="2021-05-15T23:18:31.335" v="530" actId="1076"/>
          <ac:spMkLst>
            <pc:docMk/>
            <pc:sldMk cId="3356340591" sldId="10662"/>
            <ac:spMk id="2" creationId="{00000000-0000-0000-0000-000000000000}"/>
          </ac:spMkLst>
        </pc:spChg>
        <pc:spChg chg="add mod">
          <ac:chgData name="Dagan, Mark" userId="5ae3b200-0afd-40ce-a339-000b7bd59ecd" providerId="ADAL" clId="{0B48602A-A604-49CC-9BD7-313AC5599B64}" dt="2021-05-16T01:58:28.551" v="1105" actId="1076"/>
          <ac:spMkLst>
            <pc:docMk/>
            <pc:sldMk cId="3356340591" sldId="10662"/>
            <ac:spMk id="3" creationId="{27734608-2ED4-45B2-AB96-4FC537D3DD48}"/>
          </ac:spMkLst>
        </pc:spChg>
        <pc:spChg chg="mod">
          <ac:chgData name="Dagan, Mark" userId="5ae3b200-0afd-40ce-a339-000b7bd59ecd" providerId="ADAL" clId="{0B48602A-A604-49CC-9BD7-313AC5599B64}" dt="2021-05-15T23:18:36.943" v="531" actId="1076"/>
          <ac:spMkLst>
            <pc:docMk/>
            <pc:sldMk cId="3356340591" sldId="10662"/>
            <ac:spMk id="4" creationId="{00000000-0000-0000-0000-000000000000}"/>
          </ac:spMkLst>
        </pc:spChg>
        <pc:picChg chg="del">
          <ac:chgData name="Dagan, Mark" userId="5ae3b200-0afd-40ce-a339-000b7bd59ecd" providerId="ADAL" clId="{0B48602A-A604-49CC-9BD7-313AC5599B64}" dt="2021-05-15T23:02:05.079" v="327" actId="478"/>
          <ac:picMkLst>
            <pc:docMk/>
            <pc:sldMk cId="3356340591" sldId="10662"/>
            <ac:picMk id="5" creationId="{1435C68D-B299-470F-86AB-B33EDF0BEA1E}"/>
          </ac:picMkLst>
        </pc:picChg>
        <pc:picChg chg="mod">
          <ac:chgData name="Dagan, Mark" userId="5ae3b200-0afd-40ce-a339-000b7bd59ecd" providerId="ADAL" clId="{0B48602A-A604-49CC-9BD7-313AC5599B64}" dt="2021-05-16T01:58:34.979" v="1107" actId="1076"/>
          <ac:picMkLst>
            <pc:docMk/>
            <pc:sldMk cId="3356340591" sldId="10662"/>
            <ac:picMk id="6" creationId="{273AC381-0C1B-42D6-BC82-44CCB403CAC1}"/>
          </ac:picMkLst>
        </pc:picChg>
        <pc:picChg chg="del">
          <ac:chgData name="Dagan, Mark" userId="5ae3b200-0afd-40ce-a339-000b7bd59ecd" providerId="ADAL" clId="{0B48602A-A604-49CC-9BD7-313AC5599B64}" dt="2021-05-15T23:02:49.112" v="334" actId="478"/>
          <ac:picMkLst>
            <pc:docMk/>
            <pc:sldMk cId="3356340591" sldId="10662"/>
            <ac:picMk id="6" creationId="{BFE5E1B2-C547-46B3-A186-6ECF61F401D7}"/>
          </ac:picMkLst>
        </pc:picChg>
      </pc:sldChg>
      <pc:sldChg chg="addSp delSp modSp add mod ord modNotesTx">
        <pc:chgData name="Dagan, Mark" userId="5ae3b200-0afd-40ce-a339-000b7bd59ecd" providerId="ADAL" clId="{0B48602A-A604-49CC-9BD7-313AC5599B64}" dt="2021-05-16T02:16:52.251" v="1448" actId="1076"/>
        <pc:sldMkLst>
          <pc:docMk/>
          <pc:sldMk cId="3232320521" sldId="10663"/>
        </pc:sldMkLst>
        <pc:spChg chg="mod">
          <ac:chgData name="Dagan, Mark" userId="5ae3b200-0afd-40ce-a339-000b7bd59ecd" providerId="ADAL" clId="{0B48602A-A604-49CC-9BD7-313AC5599B64}" dt="2021-05-16T01:57:34.471" v="1100" actId="20577"/>
          <ac:spMkLst>
            <pc:docMk/>
            <pc:sldMk cId="3232320521" sldId="10663"/>
            <ac:spMk id="2" creationId="{C8E412BB-4C52-4248-8844-2E447CD58618}"/>
          </ac:spMkLst>
        </pc:spChg>
        <pc:spChg chg="add del mod">
          <ac:chgData name="Dagan, Mark" userId="5ae3b200-0afd-40ce-a339-000b7bd59ecd" providerId="ADAL" clId="{0B48602A-A604-49CC-9BD7-313AC5599B64}" dt="2021-05-16T02:08:38.252" v="1396" actId="478"/>
          <ac:spMkLst>
            <pc:docMk/>
            <pc:sldMk cId="3232320521" sldId="10663"/>
            <ac:spMk id="7" creationId="{3DC61953-5BA5-453C-8EED-5DC052168DC4}"/>
          </ac:spMkLst>
        </pc:spChg>
        <pc:spChg chg="add del mod">
          <ac:chgData name="Dagan, Mark" userId="5ae3b200-0afd-40ce-a339-000b7bd59ecd" providerId="ADAL" clId="{0B48602A-A604-49CC-9BD7-313AC5599B64}" dt="2021-05-16T02:11:55.823" v="1417" actId="478"/>
          <ac:spMkLst>
            <pc:docMk/>
            <pc:sldMk cId="3232320521" sldId="10663"/>
            <ac:spMk id="8" creationId="{85621DF9-D58C-4B89-8790-B23CB4477947}"/>
          </ac:spMkLst>
        </pc:spChg>
        <pc:spChg chg="add del mod">
          <ac:chgData name="Dagan, Mark" userId="5ae3b200-0afd-40ce-a339-000b7bd59ecd" providerId="ADAL" clId="{0B48602A-A604-49CC-9BD7-313AC5599B64}" dt="2021-05-16T02:13:09.304" v="1424" actId="478"/>
          <ac:spMkLst>
            <pc:docMk/>
            <pc:sldMk cId="3232320521" sldId="10663"/>
            <ac:spMk id="9" creationId="{23726B03-0CD5-4E01-B216-D66589DE8C40}"/>
          </ac:spMkLst>
        </pc:spChg>
        <pc:spChg chg="add del mod">
          <ac:chgData name="Dagan, Mark" userId="5ae3b200-0afd-40ce-a339-000b7bd59ecd" providerId="ADAL" clId="{0B48602A-A604-49CC-9BD7-313AC5599B64}" dt="2021-05-16T02:14:46.145" v="1425" actId="478"/>
          <ac:spMkLst>
            <pc:docMk/>
            <pc:sldMk cId="3232320521" sldId="10663"/>
            <ac:spMk id="10" creationId="{24DE4CCE-7175-487A-92BC-1892E3F1FE42}"/>
          </ac:spMkLst>
        </pc:spChg>
        <pc:spChg chg="add del mod">
          <ac:chgData name="Dagan, Mark" userId="5ae3b200-0afd-40ce-a339-000b7bd59ecd" providerId="ADAL" clId="{0B48602A-A604-49CC-9BD7-313AC5599B64}" dt="2021-05-16T02:11:00.462" v="1411" actId="478"/>
          <ac:spMkLst>
            <pc:docMk/>
            <pc:sldMk cId="3232320521" sldId="10663"/>
            <ac:spMk id="11" creationId="{9BCB631B-2994-4AD8-84F8-91BDC312452B}"/>
          </ac:spMkLst>
        </pc:spChg>
        <pc:grpChg chg="add mod">
          <ac:chgData name="Dagan, Mark" userId="5ae3b200-0afd-40ce-a339-000b7bd59ecd" providerId="ADAL" clId="{0B48602A-A604-49CC-9BD7-313AC5599B64}" dt="2021-05-16T02:16:52.251" v="1448" actId="1076"/>
          <ac:grpSpMkLst>
            <pc:docMk/>
            <pc:sldMk cId="3232320521" sldId="10663"/>
            <ac:grpSpMk id="18" creationId="{8C5A2055-D88F-4346-81F3-30C928594FBF}"/>
          </ac:grpSpMkLst>
        </pc:grpChg>
        <pc:picChg chg="mod">
          <ac:chgData name="Dagan, Mark" userId="5ae3b200-0afd-40ce-a339-000b7bd59ecd" providerId="ADAL" clId="{0B48602A-A604-49CC-9BD7-313AC5599B64}" dt="2021-05-16T02:09:13.638" v="1407" actId="14100"/>
          <ac:picMkLst>
            <pc:docMk/>
            <pc:sldMk cId="3232320521" sldId="10663"/>
            <ac:picMk id="6" creationId="{0601DB71-033B-4F22-9764-6D842A365818}"/>
          </ac:picMkLst>
        </pc:picChg>
        <pc:picChg chg="mod">
          <ac:chgData name="Dagan, Mark" userId="5ae3b200-0afd-40ce-a339-000b7bd59ecd" providerId="ADAL" clId="{0B48602A-A604-49CC-9BD7-313AC5599B64}" dt="2021-05-16T02:09:08.062" v="1405" actId="14100"/>
          <ac:picMkLst>
            <pc:docMk/>
            <pc:sldMk cId="3232320521" sldId="10663"/>
            <ac:picMk id="12" creationId="{E2FB935F-DC7B-44A1-A855-A8CDEA6B0ED6}"/>
          </ac:picMkLst>
        </pc:picChg>
        <pc:picChg chg="add del mod">
          <ac:chgData name="Dagan, Mark" userId="5ae3b200-0afd-40ce-a339-000b7bd59ecd" providerId="ADAL" clId="{0B48602A-A604-49CC-9BD7-313AC5599B64}" dt="2021-05-16T02:15:27.489" v="1432" actId="478"/>
          <ac:picMkLst>
            <pc:docMk/>
            <pc:sldMk cId="3232320521" sldId="10663"/>
            <ac:picMk id="13" creationId="{B0E1A6F0-BC5D-4C81-B218-F7A5016B3874}"/>
          </ac:picMkLst>
        </pc:picChg>
        <pc:picChg chg="add mod">
          <ac:chgData name="Dagan, Mark" userId="5ae3b200-0afd-40ce-a339-000b7bd59ecd" providerId="ADAL" clId="{0B48602A-A604-49CC-9BD7-313AC5599B64}" dt="2021-05-16T02:16:48.132" v="1447" actId="164"/>
          <ac:picMkLst>
            <pc:docMk/>
            <pc:sldMk cId="3232320521" sldId="10663"/>
            <ac:picMk id="14" creationId="{E7CABEC5-9FBB-403A-A8EA-6D80D121305C}"/>
          </ac:picMkLst>
        </pc:picChg>
        <pc:picChg chg="add mod">
          <ac:chgData name="Dagan, Mark" userId="5ae3b200-0afd-40ce-a339-000b7bd59ecd" providerId="ADAL" clId="{0B48602A-A604-49CC-9BD7-313AC5599B64}" dt="2021-05-16T02:16:48.132" v="1447" actId="164"/>
          <ac:picMkLst>
            <pc:docMk/>
            <pc:sldMk cId="3232320521" sldId="10663"/>
            <ac:picMk id="15" creationId="{A9D4EE1F-133E-4D80-BBF5-07384B6CBB42}"/>
          </ac:picMkLst>
        </pc:picChg>
        <pc:picChg chg="add mod">
          <ac:chgData name="Dagan, Mark" userId="5ae3b200-0afd-40ce-a339-000b7bd59ecd" providerId="ADAL" clId="{0B48602A-A604-49CC-9BD7-313AC5599B64}" dt="2021-05-16T02:16:48.132" v="1447" actId="164"/>
          <ac:picMkLst>
            <pc:docMk/>
            <pc:sldMk cId="3232320521" sldId="10663"/>
            <ac:picMk id="16" creationId="{771C750B-945B-4B0C-89C5-FFAC1EEA6DB5}"/>
          </ac:picMkLst>
        </pc:picChg>
        <pc:picChg chg="add mod">
          <ac:chgData name="Dagan, Mark" userId="5ae3b200-0afd-40ce-a339-000b7bd59ecd" providerId="ADAL" clId="{0B48602A-A604-49CC-9BD7-313AC5599B64}" dt="2021-05-16T02:16:48.132" v="1447" actId="164"/>
          <ac:picMkLst>
            <pc:docMk/>
            <pc:sldMk cId="3232320521" sldId="10663"/>
            <ac:picMk id="17" creationId="{2B67904D-653F-4F38-92AD-14912B22F8B6}"/>
          </ac:picMkLst>
        </pc:picChg>
      </pc:sldChg>
      <pc:sldChg chg="addSp delSp modSp add mod">
        <pc:chgData name="Dagan, Mark" userId="5ae3b200-0afd-40ce-a339-000b7bd59ecd" providerId="ADAL" clId="{0B48602A-A604-49CC-9BD7-313AC5599B64}" dt="2021-05-16T03:10:10.538" v="1933" actId="20577"/>
        <pc:sldMkLst>
          <pc:docMk/>
          <pc:sldMk cId="3435794022" sldId="10664"/>
        </pc:sldMkLst>
        <pc:spChg chg="mod">
          <ac:chgData name="Dagan, Mark" userId="5ae3b200-0afd-40ce-a339-000b7bd59ecd" providerId="ADAL" clId="{0B48602A-A604-49CC-9BD7-313AC5599B64}" dt="2021-05-16T01:57:53.263" v="1102" actId="20577"/>
          <ac:spMkLst>
            <pc:docMk/>
            <pc:sldMk cId="3435794022" sldId="10664"/>
            <ac:spMk id="2" creationId="{C8E412BB-4C52-4248-8844-2E447CD58618}"/>
          </ac:spMkLst>
        </pc:spChg>
        <pc:spChg chg="add mod">
          <ac:chgData name="Dagan, Mark" userId="5ae3b200-0afd-40ce-a339-000b7bd59ecd" providerId="ADAL" clId="{0B48602A-A604-49CC-9BD7-313AC5599B64}" dt="2021-05-16T03:10:10.538" v="1933" actId="20577"/>
          <ac:spMkLst>
            <pc:docMk/>
            <pc:sldMk cId="3435794022" sldId="10664"/>
            <ac:spMk id="8" creationId="{895F233A-BB33-4A16-B408-AE482CBDE28C}"/>
          </ac:spMkLst>
        </pc:spChg>
        <pc:picChg chg="del">
          <ac:chgData name="Dagan, Mark" userId="5ae3b200-0afd-40ce-a339-000b7bd59ecd" providerId="ADAL" clId="{0B48602A-A604-49CC-9BD7-313AC5599B64}" dt="2021-05-16T01:51:38.547" v="1081" actId="478"/>
          <ac:picMkLst>
            <pc:docMk/>
            <pc:sldMk cId="3435794022" sldId="10664"/>
            <ac:picMk id="4" creationId="{ADAD5787-CB6F-4F03-AFF7-A1136781A4DF}"/>
          </ac:picMkLst>
        </pc:picChg>
        <pc:picChg chg="mod">
          <ac:chgData name="Dagan, Mark" userId="5ae3b200-0afd-40ce-a339-000b7bd59ecd" providerId="ADAL" clId="{0B48602A-A604-49CC-9BD7-313AC5599B64}" dt="2021-05-16T02:22:40.887" v="1707" actId="1038"/>
          <ac:picMkLst>
            <pc:docMk/>
            <pc:sldMk cId="3435794022" sldId="10664"/>
            <ac:picMk id="6" creationId="{6F4907E7-4DA6-4FC7-AAE0-B1A35DC7A1B2}"/>
          </ac:picMkLst>
        </pc:picChg>
        <pc:picChg chg="mod">
          <ac:chgData name="Dagan, Mark" userId="5ae3b200-0afd-40ce-a339-000b7bd59ecd" providerId="ADAL" clId="{0B48602A-A604-49CC-9BD7-313AC5599B64}" dt="2021-05-16T02:22:40.887" v="1707" actId="1038"/>
          <ac:picMkLst>
            <pc:docMk/>
            <pc:sldMk cId="3435794022" sldId="10664"/>
            <ac:picMk id="7" creationId="{6062DDCD-905A-4D16-A517-C1FA9253BB07}"/>
          </ac:picMkLst>
        </pc:picChg>
      </pc:sldChg>
      <pc:sldChg chg="delSp add del mod delAnim modAnim">
        <pc:chgData name="Dagan, Mark" userId="5ae3b200-0afd-40ce-a339-000b7bd59ecd" providerId="ADAL" clId="{0B48602A-A604-49CC-9BD7-313AC5599B64}" dt="2021-05-15T23:35:51.581" v="702"/>
        <pc:sldMkLst>
          <pc:docMk/>
          <pc:sldMk cId="1199755216" sldId="10666"/>
        </pc:sldMkLst>
        <pc:picChg chg="del">
          <ac:chgData name="Dagan, Mark" userId="5ae3b200-0afd-40ce-a339-000b7bd59ecd" providerId="ADAL" clId="{0B48602A-A604-49CC-9BD7-313AC5599B64}" dt="2021-05-15T23:33:33.131" v="691" actId="478"/>
          <ac:picMkLst>
            <pc:docMk/>
            <pc:sldMk cId="1199755216" sldId="10666"/>
            <ac:picMk id="7" creationId="{831FCC44-3033-4BEE-AC28-7F844A46C9BA}"/>
          </ac:picMkLst>
        </pc:picChg>
        <pc:picChg chg="del">
          <ac:chgData name="Dagan, Mark" userId="5ae3b200-0afd-40ce-a339-000b7bd59ecd" providerId="ADAL" clId="{0B48602A-A604-49CC-9BD7-313AC5599B64}" dt="2021-05-15T23:33:32.482" v="690" actId="478"/>
          <ac:picMkLst>
            <pc:docMk/>
            <pc:sldMk cId="1199755216" sldId="10666"/>
            <ac:picMk id="8" creationId="{0B68F26A-6947-4882-BC26-39D689F70283}"/>
          </ac:picMkLst>
        </pc:picChg>
      </pc:sldChg>
      <pc:sldChg chg="delSp modSp add mod modAnim">
        <pc:chgData name="Dagan, Mark" userId="5ae3b200-0afd-40ce-a339-000b7bd59ecd" providerId="ADAL" clId="{0B48602A-A604-49CC-9BD7-313AC5599B64}" dt="2021-05-16T02:39:13.980" v="1908" actId="1582"/>
        <pc:sldMkLst>
          <pc:docMk/>
          <pc:sldMk cId="3165255251" sldId="10667"/>
        </pc:sldMkLst>
        <pc:picChg chg="mod">
          <ac:chgData name="Dagan, Mark" userId="5ae3b200-0afd-40ce-a339-000b7bd59ecd" providerId="ADAL" clId="{0B48602A-A604-49CC-9BD7-313AC5599B64}" dt="2021-05-16T02:39:13.980" v="1908" actId="1582"/>
          <ac:picMkLst>
            <pc:docMk/>
            <pc:sldMk cId="3165255251" sldId="10667"/>
            <ac:picMk id="4" creationId="{90EFB612-4A00-41C3-8694-43089C2599A5}"/>
          </ac:picMkLst>
        </pc:picChg>
        <pc:picChg chg="del">
          <ac:chgData name="Dagan, Mark" userId="5ae3b200-0afd-40ce-a339-000b7bd59ecd" providerId="ADAL" clId="{0B48602A-A604-49CC-9BD7-313AC5599B64}" dt="2021-05-15T23:33:35.154" v="692" actId="478"/>
          <ac:picMkLst>
            <pc:docMk/>
            <pc:sldMk cId="3165255251" sldId="10667"/>
            <ac:picMk id="8" creationId="{0B68F26A-6947-4882-BC26-39D689F70283}"/>
          </ac:picMkLst>
        </pc:picChg>
        <pc:picChg chg="del">
          <ac:chgData name="Dagan, Mark" userId="5ae3b200-0afd-40ce-a339-000b7bd59ecd" providerId="ADAL" clId="{0B48602A-A604-49CC-9BD7-313AC5599B64}" dt="2021-05-15T23:33:35.882" v="693" actId="478"/>
          <ac:picMkLst>
            <pc:docMk/>
            <pc:sldMk cId="3165255251" sldId="10667"/>
            <ac:picMk id="1026" creationId="{C38599D9-E99C-43D1-B591-B77ABFFC6DD2}"/>
          </ac:picMkLst>
        </pc:picChg>
      </pc:sldChg>
      <pc:sldChg chg="delSp add del mod delAnim modAnim">
        <pc:chgData name="Dagan, Mark" userId="5ae3b200-0afd-40ce-a339-000b7bd59ecd" providerId="ADAL" clId="{0B48602A-A604-49CC-9BD7-313AC5599B64}" dt="2021-05-15T23:35:42.981" v="701" actId="47"/>
        <pc:sldMkLst>
          <pc:docMk/>
          <pc:sldMk cId="3807953843" sldId="10668"/>
        </pc:sldMkLst>
        <pc:picChg chg="del">
          <ac:chgData name="Dagan, Mark" userId="5ae3b200-0afd-40ce-a339-000b7bd59ecd" providerId="ADAL" clId="{0B48602A-A604-49CC-9BD7-313AC5599B64}" dt="2021-05-15T23:33:30.359" v="689" actId="478"/>
          <ac:picMkLst>
            <pc:docMk/>
            <pc:sldMk cId="3807953843" sldId="10668"/>
            <ac:picMk id="7" creationId="{831FCC44-3033-4BEE-AC28-7F844A46C9BA}"/>
          </ac:picMkLst>
        </pc:picChg>
        <pc:picChg chg="del">
          <ac:chgData name="Dagan, Mark" userId="5ae3b200-0afd-40ce-a339-000b7bd59ecd" providerId="ADAL" clId="{0B48602A-A604-49CC-9BD7-313AC5599B64}" dt="2021-05-15T23:33:29.002" v="688" actId="478"/>
          <ac:picMkLst>
            <pc:docMk/>
            <pc:sldMk cId="3807953843" sldId="10668"/>
            <ac:picMk id="1026" creationId="{C38599D9-E99C-43D1-B591-B77ABFFC6DD2}"/>
          </ac:picMkLst>
        </pc:picChg>
      </pc:sldChg>
      <pc:sldChg chg="addSp delSp modSp add mod">
        <pc:chgData name="Dagan, Mark" userId="5ae3b200-0afd-40ce-a339-000b7bd59ecd" providerId="ADAL" clId="{0B48602A-A604-49CC-9BD7-313AC5599B64}" dt="2021-05-16T02:27:03.016" v="1901" actId="14100"/>
        <pc:sldMkLst>
          <pc:docMk/>
          <pc:sldMk cId="3665541042" sldId="10669"/>
        </pc:sldMkLst>
        <pc:grpChg chg="add mod">
          <ac:chgData name="Dagan, Mark" userId="5ae3b200-0afd-40ce-a339-000b7bd59ecd" providerId="ADAL" clId="{0B48602A-A604-49CC-9BD7-313AC5599B64}" dt="2021-05-16T02:27:00.928" v="1898" actId="164"/>
          <ac:grpSpMkLst>
            <pc:docMk/>
            <pc:sldMk cId="3665541042" sldId="10669"/>
            <ac:grpSpMk id="3" creationId="{12BE7183-88B8-41DD-BC1F-A627E69B7326}"/>
          </ac:grpSpMkLst>
        </pc:grpChg>
        <pc:picChg chg="mod">
          <ac:chgData name="Dagan, Mark" userId="5ae3b200-0afd-40ce-a339-000b7bd59ecd" providerId="ADAL" clId="{0B48602A-A604-49CC-9BD7-313AC5599B64}" dt="2021-05-16T02:27:03.016" v="1901" actId="14100"/>
          <ac:picMkLst>
            <pc:docMk/>
            <pc:sldMk cId="3665541042" sldId="10669"/>
            <ac:picMk id="4" creationId="{A6BF8102-8C2D-42D6-A592-75AFE28121FC}"/>
          </ac:picMkLst>
        </pc:picChg>
        <pc:picChg chg="del">
          <ac:chgData name="Dagan, Mark" userId="5ae3b200-0afd-40ce-a339-000b7bd59ecd" providerId="ADAL" clId="{0B48602A-A604-49CC-9BD7-313AC5599B64}" dt="2021-05-15T23:37:33.739" v="716" actId="478"/>
          <ac:picMkLst>
            <pc:docMk/>
            <pc:sldMk cId="3665541042" sldId="10669"/>
            <ac:picMk id="7" creationId="{41D03650-633F-48E0-B609-840732ACFDED}"/>
          </ac:picMkLst>
        </pc:picChg>
        <pc:picChg chg="mod">
          <ac:chgData name="Dagan, Mark" userId="5ae3b200-0afd-40ce-a339-000b7bd59ecd" providerId="ADAL" clId="{0B48602A-A604-49CC-9BD7-313AC5599B64}" dt="2021-05-16T02:27:01.801" v="1899" actId="1076"/>
          <ac:picMkLst>
            <pc:docMk/>
            <pc:sldMk cId="3665541042" sldId="10669"/>
            <ac:picMk id="7" creationId="{EEC954B4-A536-4584-BA94-2AB82EF543B3}"/>
          </ac:picMkLst>
        </pc:picChg>
        <pc:picChg chg="del">
          <ac:chgData name="Dagan, Mark" userId="5ae3b200-0afd-40ce-a339-000b7bd59ecd" providerId="ADAL" clId="{0B48602A-A604-49CC-9BD7-313AC5599B64}" dt="2021-05-15T23:37:33.155" v="715" actId="478"/>
          <ac:picMkLst>
            <pc:docMk/>
            <pc:sldMk cId="3665541042" sldId="10669"/>
            <ac:picMk id="2050" creationId="{AF2E1F83-025F-40D7-AA0F-A1005009950F}"/>
          </ac:picMkLst>
        </pc:picChg>
      </pc:sldChg>
      <pc:sldChg chg="delSp add mod">
        <pc:chgData name="Dagan, Mark" userId="5ae3b200-0afd-40ce-a339-000b7bd59ecd" providerId="ADAL" clId="{0B48602A-A604-49CC-9BD7-313AC5599B64}" dt="2021-05-15T23:37:31.126" v="714" actId="478"/>
        <pc:sldMkLst>
          <pc:docMk/>
          <pc:sldMk cId="3972173589" sldId="10670"/>
        </pc:sldMkLst>
        <pc:picChg chg="del">
          <ac:chgData name="Dagan, Mark" userId="5ae3b200-0afd-40ce-a339-000b7bd59ecd" providerId="ADAL" clId="{0B48602A-A604-49CC-9BD7-313AC5599B64}" dt="2021-05-15T23:37:31.126" v="714" actId="478"/>
          <ac:picMkLst>
            <pc:docMk/>
            <pc:sldMk cId="3972173589" sldId="10670"/>
            <ac:picMk id="8" creationId="{02A3C9F2-D45D-4C85-9BD6-28D8DE79D01A}"/>
          </ac:picMkLst>
        </pc:picChg>
        <pc:picChg chg="del">
          <ac:chgData name="Dagan, Mark" userId="5ae3b200-0afd-40ce-a339-000b7bd59ecd" providerId="ADAL" clId="{0B48602A-A604-49CC-9BD7-313AC5599B64}" dt="2021-05-15T23:37:30.348" v="713" actId="478"/>
          <ac:picMkLst>
            <pc:docMk/>
            <pc:sldMk cId="3972173589" sldId="10670"/>
            <ac:picMk id="2050" creationId="{AF2E1F83-025F-40D7-AA0F-A1005009950F}"/>
          </ac:picMkLst>
        </pc:picChg>
      </pc:sldChg>
      <pc:sldChg chg="addSp delSp modSp add del mod modAnim">
        <pc:chgData name="Dagan, Mark" userId="5ae3b200-0afd-40ce-a339-000b7bd59ecd" providerId="ADAL" clId="{0B48602A-A604-49CC-9BD7-313AC5599B64}" dt="2021-05-15T23:41:38.249" v="735" actId="47"/>
        <pc:sldMkLst>
          <pc:docMk/>
          <pc:sldMk cId="1735894270" sldId="10671"/>
        </pc:sldMkLst>
        <pc:picChg chg="del">
          <ac:chgData name="Dagan, Mark" userId="5ae3b200-0afd-40ce-a339-000b7bd59ecd" providerId="ADAL" clId="{0B48602A-A604-49CC-9BD7-313AC5599B64}" dt="2021-05-15T23:37:27.628" v="711" actId="478"/>
          <ac:picMkLst>
            <pc:docMk/>
            <pc:sldMk cId="1735894270" sldId="10671"/>
            <ac:picMk id="7" creationId="{41D03650-633F-48E0-B609-840732ACFDED}"/>
          </ac:picMkLst>
        </pc:picChg>
        <pc:picChg chg="del">
          <ac:chgData name="Dagan, Mark" userId="5ae3b200-0afd-40ce-a339-000b7bd59ecd" providerId="ADAL" clId="{0B48602A-A604-49CC-9BD7-313AC5599B64}" dt="2021-05-15T23:37:28.269" v="712" actId="478"/>
          <ac:picMkLst>
            <pc:docMk/>
            <pc:sldMk cId="1735894270" sldId="10671"/>
            <ac:picMk id="8" creationId="{02A3C9F2-D45D-4C85-9BD6-28D8DE79D01A}"/>
          </ac:picMkLst>
        </pc:picChg>
        <pc:picChg chg="add mod">
          <ac:chgData name="Dagan, Mark" userId="5ae3b200-0afd-40ce-a339-000b7bd59ecd" providerId="ADAL" clId="{0B48602A-A604-49CC-9BD7-313AC5599B64}" dt="2021-05-15T23:40:03.760" v="726" actId="1076"/>
          <ac:picMkLst>
            <pc:docMk/>
            <pc:sldMk cId="1735894270" sldId="10671"/>
            <ac:picMk id="9" creationId="{6E8F6F7B-0A43-4039-A6A1-087763E0953D}"/>
          </ac:picMkLst>
        </pc:picChg>
      </pc:sldChg>
      <pc:sldChg chg="addSp delSp modSp del mod">
        <pc:chgData name="Dagan, Mark" userId="5ae3b200-0afd-40ce-a339-000b7bd59ecd" providerId="ADAL" clId="{0B48602A-A604-49CC-9BD7-313AC5599B64}" dt="2021-05-16T01:48:45.155" v="1077" actId="47"/>
        <pc:sldMkLst>
          <pc:docMk/>
          <pc:sldMk cId="595391552" sldId="10672"/>
        </pc:sldMkLst>
        <pc:spChg chg="mod">
          <ac:chgData name="Dagan, Mark" userId="5ae3b200-0afd-40ce-a339-000b7bd59ecd" providerId="ADAL" clId="{0B48602A-A604-49CC-9BD7-313AC5599B64}" dt="2021-05-16T01:40:25.917" v="1056" actId="207"/>
          <ac:spMkLst>
            <pc:docMk/>
            <pc:sldMk cId="595391552" sldId="10672"/>
            <ac:spMk id="2" creationId="{E5F98822-84A2-421B-B26F-4B01567244FC}"/>
          </ac:spMkLst>
        </pc:spChg>
        <pc:spChg chg="del">
          <ac:chgData name="Dagan, Mark" userId="5ae3b200-0afd-40ce-a339-000b7bd59ecd" providerId="ADAL" clId="{0B48602A-A604-49CC-9BD7-313AC5599B64}" dt="2021-05-16T01:40:30.666" v="1057" actId="478"/>
          <ac:spMkLst>
            <pc:docMk/>
            <pc:sldMk cId="595391552" sldId="10672"/>
            <ac:spMk id="3" creationId="{5ACC64C1-A88F-401F-A0D1-D292E3A2ECBE}"/>
          </ac:spMkLst>
        </pc:spChg>
        <pc:spChg chg="add del mod">
          <ac:chgData name="Dagan, Mark" userId="5ae3b200-0afd-40ce-a339-000b7bd59ecd" providerId="ADAL" clId="{0B48602A-A604-49CC-9BD7-313AC5599B64}" dt="2021-05-16T01:40:33.544" v="1058" actId="478"/>
          <ac:spMkLst>
            <pc:docMk/>
            <pc:sldMk cId="595391552" sldId="10672"/>
            <ac:spMk id="8" creationId="{F8625A95-C1CE-4EFD-ADDD-A9D459E4BA37}"/>
          </ac:spMkLst>
        </pc:spChg>
      </pc:sldChg>
      <pc:sldChg chg="add">
        <pc:chgData name="Dagan, Mark" userId="5ae3b200-0afd-40ce-a339-000b7bd59ecd" providerId="ADAL" clId="{0B48602A-A604-49CC-9BD7-313AC5599B64}" dt="2021-05-15T23:38:51.819" v="717"/>
        <pc:sldMkLst>
          <pc:docMk/>
          <pc:sldMk cId="1169190257" sldId="10673"/>
        </pc:sldMkLst>
      </pc:sldChg>
      <pc:sldChg chg="addSp modSp add del modAnim">
        <pc:chgData name="Dagan, Mark" userId="5ae3b200-0afd-40ce-a339-000b7bd59ecd" providerId="ADAL" clId="{0B48602A-A604-49CC-9BD7-313AC5599B64}" dt="2021-05-15T23:41:38.249" v="735" actId="47"/>
        <pc:sldMkLst>
          <pc:docMk/>
          <pc:sldMk cId="2422605607" sldId="10674"/>
        </pc:sldMkLst>
        <pc:picChg chg="add mod">
          <ac:chgData name="Dagan, Mark" userId="5ae3b200-0afd-40ce-a339-000b7bd59ecd" providerId="ADAL" clId="{0B48602A-A604-49CC-9BD7-313AC5599B64}" dt="2021-05-15T23:41:13.042" v="733" actId="1076"/>
          <ac:picMkLst>
            <pc:docMk/>
            <pc:sldMk cId="2422605607" sldId="10674"/>
            <ac:picMk id="6" creationId="{A675CBBD-C5DF-4BE9-94AC-1DE7D8937BE3}"/>
          </ac:picMkLst>
        </pc:picChg>
      </pc:sldChg>
      <pc:sldChg chg="addSp delSp modSp add mod">
        <pc:chgData name="Dagan, Mark" userId="5ae3b200-0afd-40ce-a339-000b7bd59ecd" providerId="ADAL" clId="{0B48602A-A604-49CC-9BD7-313AC5599B64}" dt="2021-05-16T03:08:51.405" v="1929" actId="1076"/>
        <pc:sldMkLst>
          <pc:docMk/>
          <pc:sldMk cId="2758226550" sldId="10674"/>
        </pc:sldMkLst>
        <pc:spChg chg="mod">
          <ac:chgData name="Dagan, Mark" userId="5ae3b200-0afd-40ce-a339-000b7bd59ecd" providerId="ADAL" clId="{0B48602A-A604-49CC-9BD7-313AC5599B64}" dt="2021-05-16T01:11:17.839" v="879" actId="20577"/>
          <ac:spMkLst>
            <pc:docMk/>
            <pc:sldMk cId="2758226550" sldId="10674"/>
            <ac:spMk id="2" creationId="{C8E412BB-4C52-4248-8844-2E447CD58618}"/>
          </ac:spMkLst>
        </pc:spChg>
        <pc:spChg chg="del">
          <ac:chgData name="Dagan, Mark" userId="5ae3b200-0afd-40ce-a339-000b7bd59ecd" providerId="ADAL" clId="{0B48602A-A604-49CC-9BD7-313AC5599B64}" dt="2021-05-16T01:11:42.257" v="896" actId="478"/>
          <ac:spMkLst>
            <pc:docMk/>
            <pc:sldMk cId="2758226550" sldId="10674"/>
            <ac:spMk id="3" creationId="{18F148FD-C706-6740-AB38-5455211202DC}"/>
          </ac:spMkLst>
        </pc:spChg>
        <pc:spChg chg="add mod">
          <ac:chgData name="Dagan, Mark" userId="5ae3b200-0afd-40ce-a339-000b7bd59ecd" providerId="ADAL" clId="{0B48602A-A604-49CC-9BD7-313AC5599B64}" dt="2021-05-16T01:11:36.776" v="895" actId="20577"/>
          <ac:spMkLst>
            <pc:docMk/>
            <pc:sldMk cId="2758226550" sldId="10674"/>
            <ac:spMk id="7" creationId="{193F493A-4581-41DC-AFBD-E54ADA8A8B95}"/>
          </ac:spMkLst>
        </pc:spChg>
        <pc:spChg chg="add del mod">
          <ac:chgData name="Dagan, Mark" userId="5ae3b200-0afd-40ce-a339-000b7bd59ecd" providerId="ADAL" clId="{0B48602A-A604-49CC-9BD7-313AC5599B64}" dt="2021-05-16T01:11:44.911" v="897" actId="478"/>
          <ac:spMkLst>
            <pc:docMk/>
            <pc:sldMk cId="2758226550" sldId="10674"/>
            <ac:spMk id="9" creationId="{9A86A511-47D2-4238-89EB-C7D4674DF49B}"/>
          </ac:spMkLst>
        </pc:spChg>
        <pc:spChg chg="add del mod">
          <ac:chgData name="Dagan, Mark" userId="5ae3b200-0afd-40ce-a339-000b7bd59ecd" providerId="ADAL" clId="{0B48602A-A604-49CC-9BD7-313AC5599B64}" dt="2021-05-16T01:12:52.796" v="977" actId="478"/>
          <ac:spMkLst>
            <pc:docMk/>
            <pc:sldMk cId="2758226550" sldId="10674"/>
            <ac:spMk id="10" creationId="{A9225466-EE97-4BF8-BD2A-D390A4C6B501}"/>
          </ac:spMkLst>
        </pc:spChg>
        <pc:spChg chg="add mod">
          <ac:chgData name="Dagan, Mark" userId="5ae3b200-0afd-40ce-a339-000b7bd59ecd" providerId="ADAL" clId="{0B48602A-A604-49CC-9BD7-313AC5599B64}" dt="2021-05-16T01:13:16.087" v="1016" actId="1076"/>
          <ac:spMkLst>
            <pc:docMk/>
            <pc:sldMk cId="2758226550" sldId="10674"/>
            <ac:spMk id="11" creationId="{927BE893-9A1E-4969-95E7-200EA5B00A38}"/>
          </ac:spMkLst>
        </pc:spChg>
        <pc:spChg chg="add mod">
          <ac:chgData name="Dagan, Mark" userId="5ae3b200-0afd-40ce-a339-000b7bd59ecd" providerId="ADAL" clId="{0B48602A-A604-49CC-9BD7-313AC5599B64}" dt="2021-05-16T01:13:09.919" v="1015" actId="20577"/>
          <ac:spMkLst>
            <pc:docMk/>
            <pc:sldMk cId="2758226550" sldId="10674"/>
            <ac:spMk id="12" creationId="{46D82471-73D7-432B-93B6-6D8A38D738C6}"/>
          </ac:spMkLst>
        </pc:spChg>
        <pc:spChg chg="add mod">
          <ac:chgData name="Dagan, Mark" userId="5ae3b200-0afd-40ce-a339-000b7bd59ecd" providerId="ADAL" clId="{0B48602A-A604-49CC-9BD7-313AC5599B64}" dt="2021-05-16T01:12:40.267" v="961" actId="20577"/>
          <ac:spMkLst>
            <pc:docMk/>
            <pc:sldMk cId="2758226550" sldId="10674"/>
            <ac:spMk id="13" creationId="{24BC07CC-ECB8-48BC-AD5E-D4A98AEC137F}"/>
          </ac:spMkLst>
        </pc:spChg>
        <pc:spChg chg="add mod">
          <ac:chgData name="Dagan, Mark" userId="5ae3b200-0afd-40ce-a339-000b7bd59ecd" providerId="ADAL" clId="{0B48602A-A604-49CC-9BD7-313AC5599B64}" dt="2021-05-16T01:12:46.860" v="974" actId="20577"/>
          <ac:spMkLst>
            <pc:docMk/>
            <pc:sldMk cId="2758226550" sldId="10674"/>
            <ac:spMk id="14" creationId="{F639688B-8627-459F-8B7F-990BE27C1A7D}"/>
          </ac:spMkLst>
        </pc:spChg>
        <pc:spChg chg="add mod">
          <ac:chgData name="Dagan, Mark" userId="5ae3b200-0afd-40ce-a339-000b7bd59ecd" providerId="ADAL" clId="{0B48602A-A604-49CC-9BD7-313AC5599B64}" dt="2021-05-16T01:13:36.098" v="1028" actId="20577"/>
          <ac:spMkLst>
            <pc:docMk/>
            <pc:sldMk cId="2758226550" sldId="10674"/>
            <ac:spMk id="15" creationId="{DAD15FFA-B750-4FB6-BABF-82615F7EA78F}"/>
          </ac:spMkLst>
        </pc:spChg>
        <pc:spChg chg="add mod">
          <ac:chgData name="Dagan, Mark" userId="5ae3b200-0afd-40ce-a339-000b7bd59ecd" providerId="ADAL" clId="{0B48602A-A604-49CC-9BD7-313AC5599B64}" dt="2021-05-16T01:13:52.145" v="1042" actId="20577"/>
          <ac:spMkLst>
            <pc:docMk/>
            <pc:sldMk cId="2758226550" sldId="10674"/>
            <ac:spMk id="16" creationId="{6297188A-5310-4355-8B14-4D4C747E7F37}"/>
          </ac:spMkLst>
        </pc:spChg>
        <pc:grpChg chg="add mod">
          <ac:chgData name="Dagan, Mark" userId="5ae3b200-0afd-40ce-a339-000b7bd59ecd" providerId="ADAL" clId="{0B48602A-A604-49CC-9BD7-313AC5599B64}" dt="2021-05-16T03:08:51.405" v="1929" actId="1076"/>
          <ac:grpSpMkLst>
            <pc:docMk/>
            <pc:sldMk cId="2758226550" sldId="10674"/>
            <ac:grpSpMk id="21" creationId="{D075D4D3-C8BB-4C4C-9235-40127A3C6531}"/>
          </ac:grpSpMkLst>
        </pc:grpChg>
        <pc:picChg chg="mod">
          <ac:chgData name="Dagan, Mark" userId="5ae3b200-0afd-40ce-a339-000b7bd59ecd" providerId="ADAL" clId="{0B48602A-A604-49CC-9BD7-313AC5599B64}" dt="2021-05-16T03:08:03.697" v="1926" actId="1076"/>
          <ac:picMkLst>
            <pc:docMk/>
            <pc:sldMk cId="2758226550" sldId="10674"/>
            <ac:picMk id="3" creationId="{C0CCCEDB-F09F-4C4B-A499-CD942E6CEBBF}"/>
          </ac:picMkLst>
        </pc:picChg>
        <pc:picChg chg="del">
          <ac:chgData name="Dagan, Mark" userId="5ae3b200-0afd-40ce-a339-000b7bd59ecd" providerId="ADAL" clId="{0B48602A-A604-49CC-9BD7-313AC5599B64}" dt="2021-05-16T01:11:20.485" v="880" actId="478"/>
          <ac:picMkLst>
            <pc:docMk/>
            <pc:sldMk cId="2758226550" sldId="10674"/>
            <ac:picMk id="4" creationId="{ADAD5787-CB6F-4F03-AFF7-A1136781A4DF}"/>
          </ac:picMkLst>
        </pc:picChg>
        <pc:picChg chg="del mod">
          <ac:chgData name="Dagan, Mark" userId="5ae3b200-0afd-40ce-a339-000b7bd59ecd" providerId="ADAL" clId="{0B48602A-A604-49CC-9BD7-313AC5599B64}" dt="2021-05-16T01:54:43.144" v="1093" actId="478"/>
          <ac:picMkLst>
            <pc:docMk/>
            <pc:sldMk cId="2758226550" sldId="10674"/>
            <ac:picMk id="6" creationId="{6F4907E7-4DA6-4FC7-AAE0-B1A35DC7A1B2}"/>
          </ac:picMkLst>
        </pc:picChg>
        <pc:picChg chg="add mod">
          <ac:chgData name="Dagan, Mark" userId="5ae3b200-0afd-40ce-a339-000b7bd59ecd" providerId="ADAL" clId="{0B48602A-A604-49CC-9BD7-313AC5599B64}" dt="2021-05-16T03:06:23.165" v="1921" actId="164"/>
          <ac:picMkLst>
            <pc:docMk/>
            <pc:sldMk cId="2758226550" sldId="10674"/>
            <ac:picMk id="17" creationId="{CED91A14-1265-4766-BCAB-D538CE16A8D0}"/>
          </ac:picMkLst>
        </pc:picChg>
        <pc:cxnChg chg="add mod">
          <ac:chgData name="Dagan, Mark" userId="5ae3b200-0afd-40ce-a339-000b7bd59ecd" providerId="ADAL" clId="{0B48602A-A604-49CC-9BD7-313AC5599B64}" dt="2021-05-16T03:06:23.165" v="1921" actId="164"/>
          <ac:cxnSpMkLst>
            <pc:docMk/>
            <pc:sldMk cId="2758226550" sldId="10674"/>
            <ac:cxnSpMk id="19" creationId="{BB3AD1FD-4E56-494D-BC0B-298D391BAC81}"/>
          </ac:cxnSpMkLst>
        </pc:cxnChg>
      </pc:sldChg>
      <pc:sldChg chg="addSp delSp modSp mod ord">
        <pc:chgData name="Dagan, Mark" userId="5ae3b200-0afd-40ce-a339-000b7bd59ecd" providerId="ADAL" clId="{0B48602A-A604-49CC-9BD7-313AC5599B64}" dt="2021-05-16T02:29:10.977" v="1907" actId="1076"/>
        <pc:sldMkLst>
          <pc:docMk/>
          <pc:sldMk cId="2054774106" sldId="10675"/>
        </pc:sldMkLst>
        <pc:spChg chg="mod ord">
          <ac:chgData name="Dagan, Mark" userId="5ae3b200-0afd-40ce-a339-000b7bd59ecd" providerId="ADAL" clId="{0B48602A-A604-49CC-9BD7-313AC5599B64}" dt="2021-05-16T02:29:10.977" v="1907" actId="1076"/>
          <ac:spMkLst>
            <pc:docMk/>
            <pc:sldMk cId="2054774106" sldId="10675"/>
            <ac:spMk id="3" creationId="{8ED9E22F-3B1C-4036-9F5B-55BE3681F7DC}"/>
          </ac:spMkLst>
        </pc:spChg>
        <pc:spChg chg="add mod">
          <ac:chgData name="Dagan, Mark" userId="5ae3b200-0afd-40ce-a339-000b7bd59ecd" providerId="ADAL" clId="{0B48602A-A604-49CC-9BD7-313AC5599B64}" dt="2021-05-16T01:48:08.334" v="1072" actId="1076"/>
          <ac:spMkLst>
            <pc:docMk/>
            <pc:sldMk cId="2054774106" sldId="10675"/>
            <ac:spMk id="5" creationId="{47BA7E3B-C7E8-4D23-BD95-69A308AE9A29}"/>
          </ac:spMkLst>
        </pc:spChg>
        <pc:spChg chg="add mod">
          <ac:chgData name="Dagan, Mark" userId="5ae3b200-0afd-40ce-a339-000b7bd59ecd" providerId="ADAL" clId="{0B48602A-A604-49CC-9BD7-313AC5599B64}" dt="2021-05-16T02:28:20.108" v="1902" actId="14100"/>
          <ac:spMkLst>
            <pc:docMk/>
            <pc:sldMk cId="2054774106" sldId="10675"/>
            <ac:spMk id="10" creationId="{E76EF387-668B-4F8D-9ABE-EC588121D0BC}"/>
          </ac:spMkLst>
        </pc:spChg>
        <pc:spChg chg="add mod">
          <ac:chgData name="Dagan, Mark" userId="5ae3b200-0afd-40ce-a339-000b7bd59ecd" providerId="ADAL" clId="{0B48602A-A604-49CC-9BD7-313AC5599B64}" dt="2021-05-16T02:04:55.298" v="1237" actId="164"/>
          <ac:spMkLst>
            <pc:docMk/>
            <pc:sldMk cId="2054774106" sldId="10675"/>
            <ac:spMk id="11" creationId="{E5577C33-ED19-432C-8E7B-513540F08368}"/>
          </ac:spMkLst>
        </pc:spChg>
        <pc:grpChg chg="add mod">
          <ac:chgData name="Dagan, Mark" userId="5ae3b200-0afd-40ce-a339-000b7bd59ecd" providerId="ADAL" clId="{0B48602A-A604-49CC-9BD7-313AC5599B64}" dt="2021-05-16T02:08:04.359" v="1392" actId="1076"/>
          <ac:grpSpMkLst>
            <pc:docMk/>
            <pc:sldMk cId="2054774106" sldId="10675"/>
            <ac:grpSpMk id="12" creationId="{D4A24219-7001-4911-A897-937DE2550F4A}"/>
          </ac:grpSpMkLst>
        </pc:grpChg>
        <pc:picChg chg="mod">
          <ac:chgData name="Dagan, Mark" userId="5ae3b200-0afd-40ce-a339-000b7bd59ecd" providerId="ADAL" clId="{0B48602A-A604-49CC-9BD7-313AC5599B64}" dt="2021-05-16T02:04:55.298" v="1237" actId="164"/>
          <ac:picMkLst>
            <pc:docMk/>
            <pc:sldMk cId="2054774106" sldId="10675"/>
            <ac:picMk id="2" creationId="{4E9BA5EA-0309-4F8B-BB54-07CE7543CC3F}"/>
          </ac:picMkLst>
        </pc:picChg>
        <pc:picChg chg="add del mod">
          <ac:chgData name="Dagan, Mark" userId="5ae3b200-0afd-40ce-a339-000b7bd59ecd" providerId="ADAL" clId="{0B48602A-A604-49CC-9BD7-313AC5599B64}" dt="2021-05-16T01:51:20.450" v="1080" actId="478"/>
          <ac:picMkLst>
            <pc:docMk/>
            <pc:sldMk cId="2054774106" sldId="10675"/>
            <ac:picMk id="7" creationId="{ACF98C35-9D54-42A5-940D-C30A7059B88C}"/>
          </ac:picMkLst>
        </pc:picChg>
        <pc:picChg chg="add del mod">
          <ac:chgData name="Dagan, Mark" userId="5ae3b200-0afd-40ce-a339-000b7bd59ecd" providerId="ADAL" clId="{0B48602A-A604-49CC-9BD7-313AC5599B64}" dt="2021-05-16T01:59:58.331" v="1111" actId="478"/>
          <ac:picMkLst>
            <pc:docMk/>
            <pc:sldMk cId="2054774106" sldId="10675"/>
            <ac:picMk id="8" creationId="{F9EACDBA-1BEE-4C17-8DEC-D9B55F43403D}"/>
          </ac:picMkLst>
        </pc:picChg>
        <pc:picChg chg="add del mod">
          <ac:chgData name="Dagan, Mark" userId="5ae3b200-0afd-40ce-a339-000b7bd59ecd" providerId="ADAL" clId="{0B48602A-A604-49CC-9BD7-313AC5599B64}" dt="2021-05-16T02:00:50.100" v="1116" actId="478"/>
          <ac:picMkLst>
            <pc:docMk/>
            <pc:sldMk cId="2054774106" sldId="10675"/>
            <ac:picMk id="9" creationId="{B0195914-B2A1-4802-8403-5E2F88068F8D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8CB03849-26B5-4DA6-9F6A-435349EDD8E8}"/>
    <pc:docChg chg="modSld">
      <pc:chgData name="Dagan, Mark" userId="S::mdagan_northwell.edu#ext#@devupconforg2.onmicrosoft.com::68619152-6407-4dfb-bdfa-5fac066d96cf" providerId="AD" clId="Web-{8CB03849-26B5-4DA6-9F6A-435349EDD8E8}" dt="2021-05-16T14:37:55.084" v="66"/>
      <pc:docMkLst>
        <pc:docMk/>
      </pc:docMkLst>
      <pc:sldChg chg="modNotes">
        <pc:chgData name="Dagan, Mark" userId="S::mdagan_northwell.edu#ext#@devupconforg2.onmicrosoft.com::68619152-6407-4dfb-bdfa-5fac066d96cf" providerId="AD" clId="Web-{8CB03849-26B5-4DA6-9F6A-435349EDD8E8}" dt="2021-05-16T14:37:19.786" v="58"/>
        <pc:sldMkLst>
          <pc:docMk/>
          <pc:sldMk cId="1821133423" sldId="10657"/>
        </pc:sldMkLst>
      </pc:sldChg>
      <pc:sldChg chg="modSp modNotes">
        <pc:chgData name="Dagan, Mark" userId="S::mdagan_northwell.edu#ext#@devupconforg2.onmicrosoft.com::68619152-6407-4dfb-bdfa-5fac066d96cf" providerId="AD" clId="Web-{8CB03849-26B5-4DA6-9F6A-435349EDD8E8}" dt="2021-05-16T14:37:13.083" v="56"/>
        <pc:sldMkLst>
          <pc:docMk/>
          <pc:sldMk cId="3863919119" sldId="10661"/>
        </pc:sldMkLst>
        <pc:spChg chg="mod">
          <ac:chgData name="Dagan, Mark" userId="S::mdagan_northwell.edu#ext#@devupconforg2.onmicrosoft.com::68619152-6407-4dfb-bdfa-5fac066d96cf" providerId="AD" clId="Web-{8CB03849-26B5-4DA6-9F6A-435349EDD8E8}" dt="2021-05-16T14:04:27.462" v="10" actId="20577"/>
          <ac:spMkLst>
            <pc:docMk/>
            <pc:sldMk cId="3863919119" sldId="10661"/>
            <ac:spMk id="3" creationId="{55AACEB1-043E-4931-953D-C00786029EFC}"/>
          </ac:spMkLst>
        </pc:spChg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16.255" v="57"/>
        <pc:sldMkLst>
          <pc:docMk/>
          <pc:sldMk cId="3232320521" sldId="10663"/>
        </pc:sldMkLst>
      </pc:sldChg>
      <pc:sldChg chg="modSp modNotes">
        <pc:chgData name="Dagan, Mark" userId="S::mdagan_northwell.edu#ext#@devupconforg2.onmicrosoft.com::68619152-6407-4dfb-bdfa-5fac066d96cf" providerId="AD" clId="Web-{8CB03849-26B5-4DA6-9F6A-435349EDD8E8}" dt="2021-05-16T14:37:26.396" v="62"/>
        <pc:sldMkLst>
          <pc:docMk/>
          <pc:sldMk cId="3435794022" sldId="10664"/>
        </pc:sldMkLst>
        <pc:spChg chg="mod">
          <ac:chgData name="Dagan, Mark" userId="S::mdagan_northwell.edu#ext#@devupconforg2.onmicrosoft.com::68619152-6407-4dfb-bdfa-5fac066d96cf" providerId="AD" clId="Web-{8CB03849-26B5-4DA6-9F6A-435349EDD8E8}" dt="2021-05-16T14:13:35.056" v="21" actId="1076"/>
          <ac:spMkLst>
            <pc:docMk/>
            <pc:sldMk cId="3435794022" sldId="10664"/>
            <ac:spMk id="8" creationId="{895F233A-BB33-4A16-B408-AE482CBDE28C}"/>
          </ac:spMkLst>
        </pc:spChg>
        <pc:picChg chg="mod">
          <ac:chgData name="Dagan, Mark" userId="S::mdagan_northwell.edu#ext#@devupconforg2.onmicrosoft.com::68619152-6407-4dfb-bdfa-5fac066d96cf" providerId="AD" clId="Web-{8CB03849-26B5-4DA6-9F6A-435349EDD8E8}" dt="2021-05-16T14:13:38.088" v="22" actId="1076"/>
          <ac:picMkLst>
            <pc:docMk/>
            <pc:sldMk cId="3435794022" sldId="10664"/>
            <ac:picMk id="6" creationId="{6F4907E7-4DA6-4FC7-AAE0-B1A35DC7A1B2}"/>
          </ac:picMkLst>
        </pc:picChg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04.098" v="54"/>
        <pc:sldMkLst>
          <pc:docMk/>
          <pc:sldMk cId="1199755216" sldId="10666"/>
        </pc:sldMkLst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08.067" v="55"/>
        <pc:sldMkLst>
          <pc:docMk/>
          <pc:sldMk cId="3165255251" sldId="10667"/>
        </pc:sldMkLst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00.223" v="53"/>
        <pc:sldMkLst>
          <pc:docMk/>
          <pc:sldMk cId="3807953843" sldId="10668"/>
        </pc:sldMkLst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55.084" v="66"/>
        <pc:sldMkLst>
          <pc:docMk/>
          <pc:sldMk cId="3665541042" sldId="10669"/>
        </pc:sldMkLst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50.756" v="65"/>
        <pc:sldMkLst>
          <pc:docMk/>
          <pc:sldMk cId="3972173589" sldId="10670"/>
        </pc:sldMkLst>
      </pc:sldChg>
      <pc:sldChg chg="modNotes">
        <pc:chgData name="Dagan, Mark" userId="S::mdagan_northwell.edu#ext#@devupconforg2.onmicrosoft.com::68619152-6407-4dfb-bdfa-5fac066d96cf" providerId="AD" clId="Web-{8CB03849-26B5-4DA6-9F6A-435349EDD8E8}" dt="2021-05-16T14:37:47.428" v="64"/>
        <pc:sldMkLst>
          <pc:docMk/>
          <pc:sldMk cId="1169190257" sldId="10673"/>
        </pc:sldMkLst>
      </pc:sldChg>
      <pc:sldChg chg="addSp delSp modSp modNotes">
        <pc:chgData name="Dagan, Mark" userId="S::mdagan_northwell.edu#ext#@devupconforg2.onmicrosoft.com::68619152-6407-4dfb-bdfa-5fac066d96cf" providerId="AD" clId="Web-{8CB03849-26B5-4DA6-9F6A-435349EDD8E8}" dt="2021-05-16T14:37:38.505" v="63"/>
        <pc:sldMkLst>
          <pc:docMk/>
          <pc:sldMk cId="2758226550" sldId="10674"/>
        </pc:sldMkLst>
        <pc:grpChg chg="mod">
          <ac:chgData name="Dagan, Mark" userId="S::mdagan_northwell.edu#ext#@devupconforg2.onmicrosoft.com::68619152-6407-4dfb-bdfa-5fac066d96cf" providerId="AD" clId="Web-{8CB03849-26B5-4DA6-9F6A-435349EDD8E8}" dt="2021-05-16T14:26:08.532" v="50" actId="1076"/>
          <ac:grpSpMkLst>
            <pc:docMk/>
            <pc:sldMk cId="2758226550" sldId="10674"/>
            <ac:grpSpMk id="21" creationId="{D075D4D3-C8BB-4C4C-9235-40127A3C6531}"/>
          </ac:grpSpMkLst>
        </pc:grpChg>
        <pc:picChg chg="mod">
          <ac:chgData name="Dagan, Mark" userId="S::mdagan_northwell.edu#ext#@devupconforg2.onmicrosoft.com::68619152-6407-4dfb-bdfa-5fac066d96cf" providerId="AD" clId="Web-{8CB03849-26B5-4DA6-9F6A-435349EDD8E8}" dt="2021-05-16T14:26:08.517" v="49" actId="1076"/>
          <ac:picMkLst>
            <pc:docMk/>
            <pc:sldMk cId="2758226550" sldId="10674"/>
            <ac:picMk id="3" creationId="{C0CCCEDB-F09F-4C4B-A499-CD942E6CEBBF}"/>
          </ac:picMkLst>
        </pc:picChg>
        <pc:picChg chg="ord">
          <ac:chgData name="Dagan, Mark" userId="S::mdagan_northwell.edu#ext#@devupconforg2.onmicrosoft.com::68619152-6407-4dfb-bdfa-5fac066d96cf" providerId="AD" clId="Web-{8CB03849-26B5-4DA6-9F6A-435349EDD8E8}" dt="2021-05-16T14:19:37.114" v="30"/>
          <ac:picMkLst>
            <pc:docMk/>
            <pc:sldMk cId="2758226550" sldId="10674"/>
            <ac:picMk id="4" creationId="{F48F37E1-A098-4E20-8C25-1839E6FA9C6A}"/>
          </ac:picMkLst>
        </pc:picChg>
        <pc:picChg chg="add del mod ord">
          <ac:chgData name="Dagan, Mark" userId="S::mdagan_northwell.edu#ext#@devupconforg2.onmicrosoft.com::68619152-6407-4dfb-bdfa-5fac066d96cf" providerId="AD" clId="Web-{8CB03849-26B5-4DA6-9F6A-435349EDD8E8}" dt="2021-05-16T14:20:56.179" v="33"/>
          <ac:picMkLst>
            <pc:docMk/>
            <pc:sldMk cId="2758226550" sldId="10674"/>
            <ac:picMk id="6" creationId="{41B3D8F1-FCB6-4CEF-8482-15D497BACC43}"/>
          </ac:picMkLst>
        </pc:picChg>
        <pc:picChg chg="add mod">
          <ac:chgData name="Dagan, Mark" userId="S::mdagan_northwell.edu#ext#@devupconforg2.onmicrosoft.com::68619152-6407-4dfb-bdfa-5fac066d96cf" providerId="AD" clId="Web-{8CB03849-26B5-4DA6-9F6A-435349EDD8E8}" dt="2021-05-16T14:26:08.548" v="51" actId="1076"/>
          <ac:picMkLst>
            <pc:docMk/>
            <pc:sldMk cId="2758226550" sldId="10674"/>
            <ac:picMk id="8" creationId="{A18AE185-9EAD-4867-A3B1-002CE3754B63}"/>
          </ac:picMkLst>
        </pc:picChg>
        <pc:picChg chg="mod ord">
          <ac:chgData name="Dagan, Mark" userId="S::mdagan_northwell.edu#ext#@devupconforg2.onmicrosoft.com::68619152-6407-4dfb-bdfa-5fac066d96cf" providerId="AD" clId="Web-{8CB03849-26B5-4DA6-9F6A-435349EDD8E8}" dt="2021-05-16T14:25:20.796" v="42"/>
          <ac:picMkLst>
            <pc:docMk/>
            <pc:sldMk cId="2758226550" sldId="10674"/>
            <ac:picMk id="10" creationId="{4FA4F262-B21B-4D39-9083-5CE669CEB87F}"/>
          </ac:picMkLst>
        </pc:picChg>
        <pc:picChg chg="ord">
          <ac:chgData name="Dagan, Mark" userId="S::mdagan_northwell.edu#ext#@devupconforg2.onmicrosoft.com::68619152-6407-4dfb-bdfa-5fac066d96cf" providerId="AD" clId="Web-{8CB03849-26B5-4DA6-9F6A-435349EDD8E8}" dt="2021-05-16T14:25:55.219" v="45"/>
          <ac:picMkLst>
            <pc:docMk/>
            <pc:sldMk cId="2758226550" sldId="10674"/>
            <ac:picMk id="11" creationId="{C8A440E0-7AA6-49AB-9E35-B5FC043687D3}"/>
          </ac:picMkLst>
        </pc:picChg>
      </pc:sldChg>
    </pc:docChg>
  </pc:docChgLst>
  <pc:docChgLst>
    <pc:chgData name="Richard Olaniyan" userId="S::adeboyeolaniyan_gmail.com#ext#@devupconforg2.onmicrosoft.com::44484ddf-2ffd-4089-b7fa-ff98ae2b162b" providerId="AD" clId="Web-{2377102F-94BA-418F-AF4A-0E413A19641E}"/>
    <pc:docChg chg="modSld">
      <pc:chgData name="Richard Olaniyan" userId="S::adeboyeolaniyan_gmail.com#ext#@devupconforg2.onmicrosoft.com::44484ddf-2ffd-4089-b7fa-ff98ae2b162b" providerId="AD" clId="Web-{2377102F-94BA-418F-AF4A-0E413A19641E}" dt="2021-05-15T21:43:43.661" v="30" actId="1076"/>
      <pc:docMkLst>
        <pc:docMk/>
      </pc:docMkLst>
      <pc:sldChg chg="addSp modSp">
        <pc:chgData name="Richard Olaniyan" userId="S::adeboyeolaniyan_gmail.com#ext#@devupconforg2.onmicrosoft.com::44484ddf-2ffd-4089-b7fa-ff98ae2b162b" providerId="AD" clId="Web-{2377102F-94BA-418F-AF4A-0E413A19641E}" dt="2021-05-15T21:43:43.661" v="30" actId="1076"/>
        <pc:sldMkLst>
          <pc:docMk/>
          <pc:sldMk cId="1821133423" sldId="10657"/>
        </pc:sldMkLst>
        <pc:picChg chg="add mod">
          <ac:chgData name="Richard Olaniyan" userId="S::adeboyeolaniyan_gmail.com#ext#@devupconforg2.onmicrosoft.com::44484ddf-2ffd-4089-b7fa-ff98ae2b162b" providerId="AD" clId="Web-{2377102F-94BA-418F-AF4A-0E413A19641E}" dt="2021-05-15T21:43:41.896" v="29" actId="1076"/>
          <ac:picMkLst>
            <pc:docMk/>
            <pc:sldMk cId="1821133423" sldId="10657"/>
            <ac:picMk id="4" creationId="{ADAD5787-CB6F-4F03-AFF7-A1136781A4DF}"/>
          </ac:picMkLst>
        </pc:picChg>
        <pc:picChg chg="add mod">
          <ac:chgData name="Richard Olaniyan" userId="S::adeboyeolaniyan_gmail.com#ext#@devupconforg2.onmicrosoft.com::44484ddf-2ffd-4089-b7fa-ff98ae2b162b" providerId="AD" clId="Web-{2377102F-94BA-418F-AF4A-0E413A19641E}" dt="2021-05-15T21:43:43.661" v="30" actId="1076"/>
          <ac:picMkLst>
            <pc:docMk/>
            <pc:sldMk cId="1821133423" sldId="10657"/>
            <ac:picMk id="6" creationId="{6F4907E7-4DA6-4FC7-AAE0-B1A35DC7A1B2}"/>
          </ac:picMkLst>
        </pc:picChg>
      </pc:sldChg>
      <pc:sldChg chg="addSp delSp modSp mod modShow">
        <pc:chgData name="Richard Olaniyan" userId="S::adeboyeolaniyan_gmail.com#ext#@devupconforg2.onmicrosoft.com::44484ddf-2ffd-4089-b7fa-ff98ae2b162b" providerId="AD" clId="Web-{2377102F-94BA-418F-AF4A-0E413A19641E}" dt="2021-05-15T21:42:57.175" v="28"/>
        <pc:sldMkLst>
          <pc:docMk/>
          <pc:sldMk cId="4206640363" sldId="10658"/>
        </pc:sldMkLst>
        <pc:spChg chg="del mod">
          <ac:chgData name="Richard Olaniyan" userId="S::adeboyeolaniyan_gmail.com#ext#@devupconforg2.onmicrosoft.com::44484ddf-2ffd-4089-b7fa-ff98ae2b162b" providerId="AD" clId="Web-{2377102F-94BA-418F-AF4A-0E413A19641E}" dt="2021-05-15T21:40:26.234" v="9"/>
          <ac:spMkLst>
            <pc:docMk/>
            <pc:sldMk cId="4206640363" sldId="10658"/>
            <ac:spMk id="3" creationId="{18F148FD-C706-6740-AB38-5455211202DC}"/>
          </ac:spMkLst>
        </pc:spChg>
        <pc:spChg chg="add del mod">
          <ac:chgData name="Richard Olaniyan" userId="S::adeboyeolaniyan_gmail.com#ext#@devupconforg2.onmicrosoft.com::44484ddf-2ffd-4089-b7fa-ff98ae2b162b" providerId="AD" clId="Web-{2377102F-94BA-418F-AF4A-0E413A19641E}" dt="2021-05-15T21:40:28.843" v="10"/>
          <ac:spMkLst>
            <pc:docMk/>
            <pc:sldMk cId="4206640363" sldId="10658"/>
            <ac:spMk id="8" creationId="{D8EF5873-7922-4E56-8458-79FB8DC322CC}"/>
          </ac:spMkLst>
        </pc:spChg>
        <pc:picChg chg="add del mod">
          <ac:chgData name="Richard Olaniyan" userId="S::adeboyeolaniyan_gmail.com#ext#@devupconforg2.onmicrosoft.com::44484ddf-2ffd-4089-b7fa-ff98ae2b162b" providerId="AD" clId="Web-{2377102F-94BA-418F-AF4A-0E413A19641E}" dt="2021-05-15T21:39:52.733" v="5"/>
          <ac:picMkLst>
            <pc:docMk/>
            <pc:sldMk cId="4206640363" sldId="10658"/>
            <ac:picMk id="4" creationId="{83205DBD-897B-405D-B301-A091AC5EA6A1}"/>
          </ac:picMkLst>
        </pc:picChg>
        <pc:picChg chg="add del mod">
          <ac:chgData name="Richard Olaniyan" userId="S::adeboyeolaniyan_gmail.com#ext#@devupconforg2.onmicrosoft.com::44484ddf-2ffd-4089-b7fa-ff98ae2b162b" providerId="AD" clId="Web-{2377102F-94BA-418F-AF4A-0E413A19641E}" dt="2021-05-15T21:42:33.815" v="20"/>
          <ac:picMkLst>
            <pc:docMk/>
            <pc:sldMk cId="4206640363" sldId="10658"/>
            <ac:picMk id="6" creationId="{FED350E8-E054-4FD8-A48F-7D77F3C2CE18}"/>
          </ac:picMkLst>
        </pc:picChg>
        <pc:picChg chg="add del mod">
          <ac:chgData name="Richard Olaniyan" userId="S::adeboyeolaniyan_gmail.com#ext#@devupconforg2.onmicrosoft.com::44484ddf-2ffd-4089-b7fa-ff98ae2b162b" providerId="AD" clId="Web-{2377102F-94BA-418F-AF4A-0E413A19641E}" dt="2021-05-15T21:42:33.815" v="19"/>
          <ac:picMkLst>
            <pc:docMk/>
            <pc:sldMk cId="4206640363" sldId="10658"/>
            <ac:picMk id="9" creationId="{AEE4FD5F-1F9E-44EE-ACEF-6F0E7A654C53}"/>
          </ac:picMkLst>
        </pc:picChg>
      </pc:sldChg>
    </pc:docChg>
  </pc:docChgLst>
  <pc:docChgLst>
    <pc:chgData name="Richard Olaniyan" userId="S::adeboyeolaniyan_gmail.com#ext#@devupconforg2.onmicrosoft.com::44484ddf-2ffd-4089-b7fa-ff98ae2b162b" providerId="AD" clId="Web-{484DD870-A8E6-46EF-ACD7-00FBB01F0CA2}"/>
    <pc:docChg chg="modSld">
      <pc:chgData name="Richard Olaniyan" userId="S::adeboyeolaniyan_gmail.com#ext#@devupconforg2.onmicrosoft.com::44484ddf-2ffd-4089-b7fa-ff98ae2b162b" providerId="AD" clId="Web-{484DD870-A8E6-46EF-ACD7-00FBB01F0CA2}" dt="2021-05-16T01:56:00.947" v="26"/>
      <pc:docMkLst>
        <pc:docMk/>
      </pc:docMkLst>
      <pc:sldChg chg="addSp modSp">
        <pc:chgData name="Richard Olaniyan" userId="S::adeboyeolaniyan_gmail.com#ext#@devupconforg2.onmicrosoft.com::44484ddf-2ffd-4089-b7fa-ff98ae2b162b" providerId="AD" clId="Web-{484DD870-A8E6-46EF-ACD7-00FBB01F0CA2}" dt="2021-05-16T01:48:00.514" v="10" actId="1076"/>
        <pc:sldMkLst>
          <pc:docMk/>
          <pc:sldMk cId="3232320521" sldId="10663"/>
        </pc:sldMkLst>
        <pc:spChg chg="mod">
          <ac:chgData name="Richard Olaniyan" userId="S::adeboyeolaniyan_gmail.com#ext#@devupconforg2.onmicrosoft.com::44484ddf-2ffd-4089-b7fa-ff98ae2b162b" providerId="AD" clId="Web-{484DD870-A8E6-46EF-ACD7-00FBB01F0CA2}" dt="2021-05-16T01:47:30.279" v="0" actId="1076"/>
          <ac:spMkLst>
            <pc:docMk/>
            <pc:sldMk cId="3232320521" sldId="10663"/>
            <ac:spMk id="8" creationId="{85621DF9-D58C-4B89-8790-B23CB4477947}"/>
          </ac:spMkLst>
        </pc:spChg>
        <pc:spChg chg="mod">
          <ac:chgData name="Richard Olaniyan" userId="S::adeboyeolaniyan_gmail.com#ext#@devupconforg2.onmicrosoft.com::44484ddf-2ffd-4089-b7fa-ff98ae2b162b" providerId="AD" clId="Web-{484DD870-A8E6-46EF-ACD7-00FBB01F0CA2}" dt="2021-05-16T01:47:32.763" v="1" actId="1076"/>
          <ac:spMkLst>
            <pc:docMk/>
            <pc:sldMk cId="3232320521" sldId="10663"/>
            <ac:spMk id="10" creationId="{24DE4CCE-7175-487A-92BC-1892E3F1FE42}"/>
          </ac:spMkLst>
        </pc:spChg>
        <pc:picChg chg="add mod">
          <ac:chgData name="Richard Olaniyan" userId="S::adeboyeolaniyan_gmail.com#ext#@devupconforg2.onmicrosoft.com::44484ddf-2ffd-4089-b7fa-ff98ae2b162b" providerId="AD" clId="Web-{484DD870-A8E6-46EF-ACD7-00FBB01F0CA2}" dt="2021-05-16T01:48:00.514" v="10" actId="1076"/>
          <ac:picMkLst>
            <pc:docMk/>
            <pc:sldMk cId="3232320521" sldId="10663"/>
            <ac:picMk id="6" creationId="{0601DB71-033B-4F22-9764-6D842A365818}"/>
          </ac:picMkLst>
        </pc:picChg>
        <pc:picChg chg="add mod">
          <ac:chgData name="Richard Olaniyan" userId="S::adeboyeolaniyan_gmail.com#ext#@devupconforg2.onmicrosoft.com::44484ddf-2ffd-4089-b7fa-ff98ae2b162b" providerId="AD" clId="Web-{484DD870-A8E6-46EF-ACD7-00FBB01F0CA2}" dt="2021-05-16T01:47:50.014" v="5" actId="14100"/>
          <ac:picMkLst>
            <pc:docMk/>
            <pc:sldMk cId="3232320521" sldId="10663"/>
            <ac:picMk id="12" creationId="{E2FB935F-DC7B-44A1-A855-A8CDEA6B0ED6}"/>
          </ac:picMkLst>
        </pc:picChg>
      </pc:sldChg>
      <pc:sldChg chg="addSp modSp">
        <pc:chgData name="Richard Olaniyan" userId="S::adeboyeolaniyan_gmail.com#ext#@devupconforg2.onmicrosoft.com::44484ddf-2ffd-4089-b7fa-ff98ae2b162b" providerId="AD" clId="Web-{484DD870-A8E6-46EF-ACD7-00FBB01F0CA2}" dt="2021-05-16T01:54:16.023" v="23" actId="1076"/>
        <pc:sldMkLst>
          <pc:docMk/>
          <pc:sldMk cId="3435794022" sldId="10664"/>
        </pc:sldMkLst>
        <pc:picChg chg="mod">
          <ac:chgData name="Richard Olaniyan" userId="S::adeboyeolaniyan_gmail.com#ext#@devupconforg2.onmicrosoft.com::44484ddf-2ffd-4089-b7fa-ff98ae2b162b" providerId="AD" clId="Web-{484DD870-A8E6-46EF-ACD7-00FBB01F0CA2}" dt="2021-05-16T01:51:38.207" v="12" actId="1076"/>
          <ac:picMkLst>
            <pc:docMk/>
            <pc:sldMk cId="3435794022" sldId="10664"/>
            <ac:picMk id="4" creationId="{ADAD5787-CB6F-4F03-AFF7-A1136781A4DF}"/>
          </ac:picMkLst>
        </pc:picChg>
        <pc:picChg chg="mod">
          <ac:chgData name="Richard Olaniyan" userId="S::adeboyeolaniyan_gmail.com#ext#@devupconforg2.onmicrosoft.com::44484ddf-2ffd-4089-b7fa-ff98ae2b162b" providerId="AD" clId="Web-{484DD870-A8E6-46EF-ACD7-00FBB01F0CA2}" dt="2021-05-16T01:51:46.941" v="15" actId="1076"/>
          <ac:picMkLst>
            <pc:docMk/>
            <pc:sldMk cId="3435794022" sldId="10664"/>
            <ac:picMk id="6" creationId="{6F4907E7-4DA6-4FC7-AAE0-B1A35DC7A1B2}"/>
          </ac:picMkLst>
        </pc:picChg>
        <pc:picChg chg="add mod">
          <ac:chgData name="Richard Olaniyan" userId="S::adeboyeolaniyan_gmail.com#ext#@devupconforg2.onmicrosoft.com::44484ddf-2ffd-4089-b7fa-ff98ae2b162b" providerId="AD" clId="Web-{484DD870-A8E6-46EF-ACD7-00FBB01F0CA2}" dt="2021-05-16T01:54:16.023" v="23" actId="1076"/>
          <ac:picMkLst>
            <pc:docMk/>
            <pc:sldMk cId="3435794022" sldId="10664"/>
            <ac:picMk id="7" creationId="{6062DDCD-905A-4D16-A517-C1FA9253BB07}"/>
          </ac:picMkLst>
        </pc:picChg>
      </pc:sldChg>
      <pc:sldChg chg="addSp modSp">
        <pc:chgData name="Richard Olaniyan" userId="S::adeboyeolaniyan_gmail.com#ext#@devupconforg2.onmicrosoft.com::44484ddf-2ffd-4089-b7fa-ff98ae2b162b" providerId="AD" clId="Web-{484DD870-A8E6-46EF-ACD7-00FBB01F0CA2}" dt="2021-05-16T01:56:00.947" v="26"/>
        <pc:sldMkLst>
          <pc:docMk/>
          <pc:sldMk cId="2758226550" sldId="10674"/>
        </pc:sldMkLst>
        <pc:picChg chg="add mod">
          <ac:chgData name="Richard Olaniyan" userId="S::adeboyeolaniyan_gmail.com#ext#@devupconforg2.onmicrosoft.com::44484ddf-2ffd-4089-b7fa-ff98ae2b162b" providerId="AD" clId="Web-{484DD870-A8E6-46EF-ACD7-00FBB01F0CA2}" dt="2021-05-16T01:56:00.947" v="26"/>
          <ac:picMkLst>
            <pc:docMk/>
            <pc:sldMk cId="2758226550" sldId="10674"/>
            <ac:picMk id="3" creationId="{C0CCCEDB-F09F-4C4B-A499-CD942E6CEBBF}"/>
          </ac:picMkLst>
        </pc:picChg>
      </pc:sldChg>
    </pc:docChg>
  </pc:docChgLst>
  <pc:docChgLst>
    <pc:chgData name="Dagan, Mark" userId="S::mdagan_northwell.edu#ext#@devupconforg2.onmicrosoft.com::68619152-6407-4dfb-bdfa-5fac066d96cf" providerId="AD" clId="Web-{8C95A1C1-4D51-4711-9394-09046E7554E9}"/>
    <pc:docChg chg="modSld">
      <pc:chgData name="Dagan, Mark" userId="S::mdagan_northwell.edu#ext#@devupconforg2.onmicrosoft.com::68619152-6407-4dfb-bdfa-5fac066d96cf" providerId="AD" clId="Web-{8C95A1C1-4D51-4711-9394-09046E7554E9}" dt="2021-05-16T14:59:42.411" v="46" actId="20577"/>
      <pc:docMkLst>
        <pc:docMk/>
      </pc:docMkLst>
      <pc:sldChg chg="modSp">
        <pc:chgData name="Dagan, Mark" userId="S::mdagan_northwell.edu#ext#@devupconforg2.onmicrosoft.com::68619152-6407-4dfb-bdfa-5fac066d96cf" providerId="AD" clId="Web-{8C95A1C1-4D51-4711-9394-09046E7554E9}" dt="2021-05-16T14:55:31.249" v="2" actId="20577"/>
        <pc:sldMkLst>
          <pc:docMk/>
          <pc:sldMk cId="1821133423" sldId="10657"/>
        </pc:sldMkLst>
        <pc:spChg chg="mod">
          <ac:chgData name="Dagan, Mark" userId="S::mdagan_northwell.edu#ext#@devupconforg2.onmicrosoft.com::68619152-6407-4dfb-bdfa-5fac066d96cf" providerId="AD" clId="Web-{8C95A1C1-4D51-4711-9394-09046E7554E9}" dt="2021-05-16T14:55:31.249" v="2" actId="20577"/>
          <ac:spMkLst>
            <pc:docMk/>
            <pc:sldMk cId="1821133423" sldId="10657"/>
            <ac:spMk id="9" creationId="{F047085C-3037-4BEB-A365-DE0FF1D4ABB9}"/>
          </ac:spMkLst>
        </pc:spChg>
      </pc:sldChg>
      <pc:sldChg chg="delSp">
        <pc:chgData name="Dagan, Mark" userId="S::mdagan_northwell.edu#ext#@devupconforg2.onmicrosoft.com::68619152-6407-4dfb-bdfa-5fac066d96cf" providerId="AD" clId="Web-{8C95A1C1-4D51-4711-9394-09046E7554E9}" dt="2021-05-16T14:54:49.170" v="0"/>
        <pc:sldMkLst>
          <pc:docMk/>
          <pc:sldMk cId="3863919119" sldId="10661"/>
        </pc:sldMkLst>
        <pc:spChg chg="del">
          <ac:chgData name="Dagan, Mark" userId="S::mdagan_northwell.edu#ext#@devupconforg2.onmicrosoft.com::68619152-6407-4dfb-bdfa-5fac066d96cf" providerId="AD" clId="Web-{8C95A1C1-4D51-4711-9394-09046E7554E9}" dt="2021-05-16T14:54:49.170" v="0"/>
          <ac:spMkLst>
            <pc:docMk/>
            <pc:sldMk cId="3863919119" sldId="10661"/>
            <ac:spMk id="6" creationId="{E5650C33-1C06-4068-BE9A-8F091A22D25B}"/>
          </ac:spMkLst>
        </pc:spChg>
      </pc:sldChg>
      <pc:sldChg chg="modSp">
        <pc:chgData name="Dagan, Mark" userId="S::mdagan_northwell.edu#ext#@devupconforg2.onmicrosoft.com::68619152-6407-4dfb-bdfa-5fac066d96cf" providerId="AD" clId="Web-{8C95A1C1-4D51-4711-9394-09046E7554E9}" dt="2021-05-16T14:55:41.343" v="4" actId="20577"/>
        <pc:sldMkLst>
          <pc:docMk/>
          <pc:sldMk cId="3435794022" sldId="10664"/>
        </pc:sldMkLst>
        <pc:spChg chg="mod">
          <ac:chgData name="Dagan, Mark" userId="S::mdagan_northwell.edu#ext#@devupconforg2.onmicrosoft.com::68619152-6407-4dfb-bdfa-5fac066d96cf" providerId="AD" clId="Web-{8C95A1C1-4D51-4711-9394-09046E7554E9}" dt="2021-05-16T14:55:41.343" v="4" actId="20577"/>
          <ac:spMkLst>
            <pc:docMk/>
            <pc:sldMk cId="3435794022" sldId="10664"/>
            <ac:spMk id="8" creationId="{895F233A-BB33-4A16-B408-AE482CBDE28C}"/>
          </ac:spMkLst>
        </pc:spChg>
      </pc:sldChg>
      <pc:sldChg chg="modSp">
        <pc:chgData name="Dagan, Mark" userId="S::mdagan_northwell.edu#ext#@devupconforg2.onmicrosoft.com::68619152-6407-4dfb-bdfa-5fac066d96cf" providerId="AD" clId="Web-{8C95A1C1-4D51-4711-9394-09046E7554E9}" dt="2021-05-16T14:59:42.411" v="46" actId="20577"/>
        <pc:sldMkLst>
          <pc:docMk/>
          <pc:sldMk cId="2054774106" sldId="10675"/>
        </pc:sldMkLst>
        <pc:spChg chg="mod">
          <ac:chgData name="Dagan, Mark" userId="S::mdagan_northwell.edu#ext#@devupconforg2.onmicrosoft.com::68619152-6407-4dfb-bdfa-5fac066d96cf" providerId="AD" clId="Web-{8C95A1C1-4D51-4711-9394-09046E7554E9}" dt="2021-05-16T14:59:42.411" v="46" actId="20577"/>
          <ac:spMkLst>
            <pc:docMk/>
            <pc:sldMk cId="2054774106" sldId="10675"/>
            <ac:spMk id="3" creationId="{8ED9E22F-3B1C-4036-9F5B-55BE3681F7DC}"/>
          </ac:spMkLst>
        </pc:spChg>
      </pc:sldChg>
    </pc:docChg>
  </pc:docChgLst>
  <pc:docChgLst>
    <pc:chgData name="Dagan, Mark" userId="S::mdagan_northwell.edu#ext#@devupconforg2.onmicrosoft.com::68619152-6407-4dfb-bdfa-5fac066d96cf" providerId="AD" clId="Web-{07860B3D-7CB2-4AE9-B9B3-46A04E57556E}"/>
    <pc:docChg chg="addSld delSld modSld">
      <pc:chgData name="Dagan, Mark" userId="S::mdagan_northwell.edu#ext#@devupconforg2.onmicrosoft.com::68619152-6407-4dfb-bdfa-5fac066d96cf" providerId="AD" clId="Web-{07860B3D-7CB2-4AE9-B9B3-46A04E57556E}" dt="2021-05-15T20:51:32.120" v="280" actId="20577"/>
      <pc:docMkLst>
        <pc:docMk/>
      </pc:docMkLst>
      <pc:sldChg chg="modSp">
        <pc:chgData name="Dagan, Mark" userId="S::mdagan_northwell.edu#ext#@devupconforg2.onmicrosoft.com::68619152-6407-4dfb-bdfa-5fac066d96cf" providerId="AD" clId="Web-{07860B3D-7CB2-4AE9-B9B3-46A04E57556E}" dt="2021-05-15T18:34:11.531" v="42" actId="1076"/>
        <pc:sldMkLst>
          <pc:docMk/>
          <pc:sldMk cId="730098645" sldId="362"/>
        </pc:sldMkLst>
        <pc:spChg chg="mod">
          <ac:chgData name="Dagan, Mark" userId="S::mdagan_northwell.edu#ext#@devupconforg2.onmicrosoft.com::68619152-6407-4dfb-bdfa-5fac066d96cf" providerId="AD" clId="Web-{07860B3D-7CB2-4AE9-B9B3-46A04E57556E}" dt="2021-05-15T18:34:07.015" v="41" actId="20577"/>
          <ac:spMkLst>
            <pc:docMk/>
            <pc:sldMk cId="730098645" sldId="362"/>
            <ac:spMk id="2" creationId="{00000000-0000-0000-0000-000000000000}"/>
          </ac:spMkLst>
        </pc:spChg>
        <pc:picChg chg="mod">
          <ac:chgData name="Dagan, Mark" userId="S::mdagan_northwell.edu#ext#@devupconforg2.onmicrosoft.com::68619152-6407-4dfb-bdfa-5fac066d96cf" providerId="AD" clId="Web-{07860B3D-7CB2-4AE9-B9B3-46A04E57556E}" dt="2021-05-15T18:34:11.531" v="42" actId="1076"/>
          <ac:picMkLst>
            <pc:docMk/>
            <pc:sldMk cId="730098645" sldId="362"/>
            <ac:picMk id="5" creationId="{1435C68D-B299-470F-86AB-B33EDF0BEA1E}"/>
          </ac:picMkLst>
        </pc:picChg>
      </pc:sldChg>
      <pc:sldChg chg="modSp">
        <pc:chgData name="Dagan, Mark" userId="S::mdagan_northwell.edu#ext#@devupconforg2.onmicrosoft.com::68619152-6407-4dfb-bdfa-5fac066d96cf" providerId="AD" clId="Web-{07860B3D-7CB2-4AE9-B9B3-46A04E57556E}" dt="2021-05-15T20:49:46.643" v="254" actId="20577"/>
        <pc:sldMkLst>
          <pc:docMk/>
          <pc:sldMk cId="3010064378" sldId="10616"/>
        </pc:sldMkLst>
        <pc:spChg chg="mod">
          <ac:chgData name="Dagan, Mark" userId="S::mdagan_northwell.edu#ext#@devupconforg2.onmicrosoft.com::68619152-6407-4dfb-bdfa-5fac066d96cf" providerId="AD" clId="Web-{07860B3D-7CB2-4AE9-B9B3-46A04E57556E}" dt="2021-05-15T20:49:46.643" v="254" actId="20577"/>
          <ac:spMkLst>
            <pc:docMk/>
            <pc:sldMk cId="3010064378" sldId="10616"/>
            <ac:spMk id="2" creationId="{1215C817-444E-E64B-B5F4-AE494FCA3DD3}"/>
          </ac:spMkLst>
        </pc:spChg>
      </pc:sldChg>
      <pc:sldChg chg="modSp">
        <pc:chgData name="Dagan, Mark" userId="S::mdagan_northwell.edu#ext#@devupconforg2.onmicrosoft.com::68619152-6407-4dfb-bdfa-5fac066d96cf" providerId="AD" clId="Web-{07860B3D-7CB2-4AE9-B9B3-46A04E57556E}" dt="2021-05-15T20:50:48.254" v="277" actId="20577"/>
        <pc:sldMkLst>
          <pc:docMk/>
          <pc:sldMk cId="3032607302" sldId="10618"/>
        </pc:sldMkLst>
        <pc:spChg chg="mod">
          <ac:chgData name="Dagan, Mark" userId="S::mdagan_northwell.edu#ext#@devupconforg2.onmicrosoft.com::68619152-6407-4dfb-bdfa-5fac066d96cf" providerId="AD" clId="Web-{07860B3D-7CB2-4AE9-B9B3-46A04E57556E}" dt="2021-05-15T20:50:48.254" v="277" actId="20577"/>
          <ac:spMkLst>
            <pc:docMk/>
            <pc:sldMk cId="3032607302" sldId="10618"/>
            <ac:spMk id="3" creationId="{B3011B46-AEDD-0845-AAF3-FC440A76A4DD}"/>
          </ac:spMkLst>
        </pc:spChg>
      </pc:sldChg>
      <pc:sldChg chg="modSp">
        <pc:chgData name="Dagan, Mark" userId="S::mdagan_northwell.edu#ext#@devupconforg2.onmicrosoft.com::68619152-6407-4dfb-bdfa-5fac066d96cf" providerId="AD" clId="Web-{07860B3D-7CB2-4AE9-B9B3-46A04E57556E}" dt="2021-05-15T20:49:32.064" v="238" actId="20577"/>
        <pc:sldMkLst>
          <pc:docMk/>
          <pc:sldMk cId="2411702260" sldId="10635"/>
        </pc:sldMkLst>
        <pc:spChg chg="mod">
          <ac:chgData name="Dagan, Mark" userId="S::mdagan_northwell.edu#ext#@devupconforg2.onmicrosoft.com::68619152-6407-4dfb-bdfa-5fac066d96cf" providerId="AD" clId="Web-{07860B3D-7CB2-4AE9-B9B3-46A04E57556E}" dt="2021-05-15T20:49:32.064" v="238" actId="20577"/>
          <ac:spMkLst>
            <pc:docMk/>
            <pc:sldMk cId="2411702260" sldId="10635"/>
            <ac:spMk id="2" creationId="{13EE964F-6C0D-5F49-A98F-A7E3EB13D376}"/>
          </ac:spMkLst>
        </pc:spChg>
      </pc:sldChg>
      <pc:sldChg chg="modSp">
        <pc:chgData name="Dagan, Mark" userId="S::mdagan_northwell.edu#ext#@devupconforg2.onmicrosoft.com::68619152-6407-4dfb-bdfa-5fac066d96cf" providerId="AD" clId="Web-{07860B3D-7CB2-4AE9-B9B3-46A04E57556E}" dt="2021-05-15T20:51:32.120" v="280" actId="20577"/>
        <pc:sldMkLst>
          <pc:docMk/>
          <pc:sldMk cId="1820414252" sldId="10636"/>
        </pc:sldMkLst>
        <pc:spChg chg="mod">
          <ac:chgData name="Dagan, Mark" userId="S::mdagan_northwell.edu#ext#@devupconforg2.onmicrosoft.com::68619152-6407-4dfb-bdfa-5fac066d96cf" providerId="AD" clId="Web-{07860B3D-7CB2-4AE9-B9B3-46A04E57556E}" dt="2021-05-15T20:51:29.026" v="279" actId="20577"/>
          <ac:spMkLst>
            <pc:docMk/>
            <pc:sldMk cId="1820414252" sldId="10636"/>
            <ac:spMk id="2" creationId="{C8E412BB-4C52-4248-8844-2E447CD58618}"/>
          </ac:spMkLst>
        </pc:spChg>
        <pc:spChg chg="mod">
          <ac:chgData name="Dagan, Mark" userId="S::mdagan_northwell.edu#ext#@devupconforg2.onmicrosoft.com::68619152-6407-4dfb-bdfa-5fac066d96cf" providerId="AD" clId="Web-{07860B3D-7CB2-4AE9-B9B3-46A04E57556E}" dt="2021-05-15T20:51:32.120" v="280" actId="20577"/>
          <ac:spMkLst>
            <pc:docMk/>
            <pc:sldMk cId="1820414252" sldId="10636"/>
            <ac:spMk id="3" creationId="{18F148FD-C706-6740-AB38-5455211202DC}"/>
          </ac:spMkLst>
        </pc:spChg>
      </pc:sldChg>
      <pc:sldChg chg="add del replId">
        <pc:chgData name="Dagan, Mark" userId="S::mdagan_northwell.edu#ext#@devupconforg2.onmicrosoft.com::68619152-6407-4dfb-bdfa-5fac066d96cf" providerId="AD" clId="Web-{07860B3D-7CB2-4AE9-B9B3-46A04E57556E}" dt="2021-05-15T20:50:00.893" v="256"/>
        <pc:sldMkLst>
          <pc:docMk/>
          <pc:sldMk cId="1867861257" sldId="10637"/>
        </pc:sldMkLst>
      </pc:sldChg>
      <pc:sldChg chg="add replId">
        <pc:chgData name="Dagan, Mark" userId="S::mdagan_northwell.edu#ext#@devupconforg2.onmicrosoft.com::68619152-6407-4dfb-bdfa-5fac066d96cf" providerId="AD" clId="Web-{07860B3D-7CB2-4AE9-B9B3-46A04E57556E}" dt="2021-05-15T20:51:25.589" v="278"/>
        <pc:sldMkLst>
          <pc:docMk/>
          <pc:sldMk cId="4199189409" sldId="1065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6" name="Rectangle 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5368" name="Rectangle 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556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5369" name="Rectangle 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735638" y="8685213"/>
            <a:ext cx="11207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6A48D351-BF5F-7D49-8150-A7E8E8CC44E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3643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68300" y="4343400"/>
            <a:ext cx="6121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392" name="Rectangle 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6393" name="Rectangle 9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6394" name="Rectangle 1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556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US"/>
          </a:p>
        </p:txBody>
      </p:sp>
      <p:sp>
        <p:nvSpPr>
          <p:cNvPr id="16395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49925" y="8685213"/>
            <a:ext cx="11064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B976D8D5-0ECD-3A4D-8E63-E16D685F06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39531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80010" indent="-80010" algn="l" defTabSz="320040" rtl="0" eaLnBrk="0" fontAlgn="base" hangingPunct="0">
      <a:lnSpc>
        <a:spcPct val="90000"/>
      </a:lnSpc>
      <a:spcBef>
        <a:spcPts val="700"/>
      </a:spcBef>
      <a:spcAft>
        <a:spcPct val="0"/>
      </a:spcAft>
      <a:buFont typeface="Arial" pitchFamily="34" charset="0"/>
      <a:buChar char="•"/>
      <a:defRPr sz="8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1pPr>
    <a:lvl2pPr marL="400050" indent="-80010" algn="l" defTabSz="320040" rtl="0" eaLnBrk="0" fontAlgn="base" hangingPunct="0">
      <a:lnSpc>
        <a:spcPct val="90000"/>
      </a:lnSpc>
      <a:spcBef>
        <a:spcPts val="140"/>
      </a:spcBef>
      <a:spcAft>
        <a:spcPct val="0"/>
      </a:spcAft>
      <a:buFont typeface="Arial" pitchFamily="34" charset="0"/>
      <a:buChar char="•"/>
      <a:defRPr sz="8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2pPr>
    <a:lvl3pPr marL="720090" indent="-80010" algn="l" defTabSz="320040" rtl="0" eaLnBrk="0" fontAlgn="base" hangingPunct="0">
      <a:lnSpc>
        <a:spcPct val="90000"/>
      </a:lnSpc>
      <a:spcBef>
        <a:spcPts val="140"/>
      </a:spcBef>
      <a:spcAft>
        <a:spcPct val="0"/>
      </a:spcAft>
      <a:buFont typeface="Arial" pitchFamily="34" charset="0"/>
      <a:buChar char="•"/>
      <a:defRPr sz="8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3pPr>
    <a:lvl4pPr marL="1040130" indent="-80010" algn="l" defTabSz="320040" rtl="0" eaLnBrk="0" fontAlgn="base" hangingPunct="0">
      <a:lnSpc>
        <a:spcPct val="90000"/>
      </a:lnSpc>
      <a:spcBef>
        <a:spcPts val="140"/>
      </a:spcBef>
      <a:spcAft>
        <a:spcPct val="0"/>
      </a:spcAft>
      <a:buFont typeface="Arial" pitchFamily="34" charset="0"/>
      <a:buChar char="•"/>
      <a:defRPr sz="8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4pPr>
    <a:lvl5pPr marL="1360170" indent="-80010" algn="l" defTabSz="320040" rtl="0" eaLnBrk="0" fontAlgn="base" hangingPunct="0">
      <a:lnSpc>
        <a:spcPct val="90000"/>
      </a:lnSpc>
      <a:spcBef>
        <a:spcPts val="140"/>
      </a:spcBef>
      <a:spcAft>
        <a:spcPct val="0"/>
      </a:spcAft>
      <a:buFont typeface="Arial" pitchFamily="34" charset="0"/>
      <a:buChar char="•"/>
      <a:defRPr sz="8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5pPr>
    <a:lvl6pPr marL="1600200" algn="l" defTabSz="3200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920240" algn="l" defTabSz="3200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240280" algn="l" defTabSz="3200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560320" algn="l" defTabSz="3200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69BBB27-397A-DA40-BBE7-E2723269D55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7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69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21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59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None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77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371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35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ct val="0"/>
              </a:spcBef>
              <a:buFont typeface="Arial,Sans-Serif"/>
            </a:pPr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99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82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6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>
              <a:latin typeface="Arial"/>
              <a:ea typeface="Arial Unicode MS"/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6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Arial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14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6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7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8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9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5367" y="420977"/>
            <a:ext cx="10981267" cy="1615440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None/>
              <a:defRPr kumimoji="0" lang="en-US" sz="5000" b="1" i="0" u="none" strike="noStrike" kern="1500" cap="none" spc="-10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2367251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2C7CF9-D9AF-D448-B4A7-008ACC888A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7553" y="6175017"/>
            <a:ext cx="2013624" cy="504482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DEF279-B6BA-4243-AEAD-F08957B5E7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622297" y="6164857"/>
            <a:ext cx="3901440" cy="6960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magent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magenta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27110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, sub magenta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27110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810453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ACCF9F-8C09-4CF5-898D-112226216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6C2ECB-A4FE-4288-8FCC-BBE730F1B39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7F6632-A536-4E61-832D-097A4041BD38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10972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0AF9-85EE-431B-BD54-F1FC8C6D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60B6D8-A902-42D8-AB46-12D035F9250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A023ADA1-AE77-4E30-9860-A25034135C4F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10972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multi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01EC1A14-743D-4EE0-A878-60807D3B445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" y="1948212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38524962-5303-462F-AFF4-6DD4D159CBD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391237" y="1945660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A29742B1-CD48-4F91-AFDF-D371A06C7AB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72874" y="1952040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147CD88C-B619-41B1-A824-C7444ACE32F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54510" y="1961445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62F96FA4-7CD5-434D-A000-4FC32EC3392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9600" y="3891865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BBEE7ABE-77AD-4A40-ADED-D83B23F64A8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391237" y="3889313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370C06F7-5603-41E6-8BD9-06EDA6C6022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172874" y="3895693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A2C71AB9-038D-4843-9665-137E2D47BE4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954510" y="3905098"/>
            <a:ext cx="2614268" cy="175896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CFA94-6B37-49F1-850E-3358476DE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20CB62-9910-41B7-AE83-DF549EE6D6E4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57097749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9732-053F-4710-A1A5-3FB81948A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15143D-07D7-4953-9034-85742E3783E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7341B4C-7F27-49E4-ABF9-B6FED1C3E544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10972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83C15858-F7D2-448E-AC37-B9D644F6BD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689D7-D8FA-4F51-9AA0-F53B8612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08C8B9-19E9-48BB-B9CB-00227891D9C0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DC31D03-1592-4FFD-A8B8-E8D0941E316B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10972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header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3178"/>
            <a:ext cx="10972800" cy="390428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  <a:defRPr lang="en-US" sz="2500" b="1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0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681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7AF03CF5-4739-4CC7-AEE2-0B9F7454F4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7F2A2F-0AA0-4515-934D-5D4BC938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1354D-3E5E-4E4A-9CA0-60C3AEE5C72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1520DDBA-6507-43D9-B5D6-89F38C956D5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2266122"/>
            <a:ext cx="10972800" cy="36532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hart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13178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  <a:defRPr lang="en-US" sz="2000" dirty="0" smtClean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0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1800" dirty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50D3E58-915E-457E-AED4-0288379A0A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D55E13-02BE-4E33-B183-388B58486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9B263-0D8F-40A0-A832-EF1BE0984DB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5367" y="2096843"/>
            <a:ext cx="10981267" cy="1615440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None/>
              <a:defRPr kumimoji="0" lang="en-US" sz="5000" b="1" i="0" u="none" strike="noStrike" kern="1500" cap="none" spc="-10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09431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B5F0E6-1418-304D-A3B5-7877DF7DD1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7553" y="6175017"/>
            <a:ext cx="2013624" cy="50448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637403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C504591F-D3FF-43BE-BDD3-44D31344A53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FD6D03-C1C3-4357-B38C-ACA608B37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1E908F-6C9E-4AA3-9F59-8ED5F603DA5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8527A99-8CC5-4235-BC4F-5ABE0627F224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1097280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LEFT HALF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B79D711-EF61-4011-9FA6-6FDB01FB165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52491-CA22-4328-97AB-8EE9D2FAF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3778AE-4C3E-40AD-9573-E0858D43120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D50DC96-D21B-4D16-93D7-9A8D148BBEC4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694F8BE6-6407-4DDB-837A-578478BA1FE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87440" y="171318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RIGHT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2A105EBD-351D-4505-98DB-920A7CDF30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CE3E10-278E-41E3-B8A0-C73ADA2C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1A62B7-E758-4594-B5E7-6F001A3CB102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4323909A-81C3-4277-9039-921D923903B8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599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DAAF54C2-8FC0-4DD0-9AA2-8C9B0214D6D5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338918" y="1713180"/>
            <a:ext cx="724348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, RIGHT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79EA6ED1-A2B2-43FF-B4A8-651685E8F2F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ABC5773-4523-4921-89C9-CC89919286A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C8F46-B352-4510-97D0-BE486D8D8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9F6AB7-D22C-40D5-BF0E-EE8000C5BF48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ACFC7D71-9B07-42C1-9728-35E0E94E8FC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599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B6203159-F37F-48BC-BD51-5BFE655249E7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338918" y="1713180"/>
            <a:ext cx="724348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400834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RIGHT HALF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A5E5E89-9046-4B92-81F8-9FE18634F9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DFA1F13-D00D-4129-B06E-EC06EA440B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5035C5-22EB-4249-A65B-DF6162518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0868CF-4AEC-4320-B897-E2C930BE17E0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7DBC7AF-8BED-44DE-9C7F-512660417EEF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600" y="171318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4AEBAA0A-9D44-4D9C-B711-B7FECFEEAAA0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87440" y="171318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LEFT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51308F76-0F94-4162-90ED-49AB65EECFD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EF6C625-7DFB-4BC9-8909-7AFEFE6B8D0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BE2662-2467-4E27-B0DA-15E2AAC88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03843-1005-4A82-8512-DCCA81735EFB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9F098F2-E403-43AF-85C3-42BF610FEBB8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080248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5EE6BD3F-0350-4B57-82B2-CDCBC465804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09600" y="1713180"/>
            <a:ext cx="724348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ne 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9D5B29B-D593-414D-9905-2654EE1F88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08706A0-D22F-4B03-AD09-292FF112655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F3EB15A-5BC3-4367-BB21-CCA11C75362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3250" y="1406632"/>
            <a:ext cx="5143500" cy="371157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D7D64E5-E39C-492B-9373-C950F64EBD4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43186" y="1406633"/>
            <a:ext cx="5143500" cy="361745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26E0646-0EC1-4A19-8A27-410C2E58923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3251" y="1826717"/>
            <a:ext cx="5143500" cy="556457"/>
          </a:xfrm>
        </p:spPr>
        <p:txBody>
          <a:bodyPr/>
          <a:lstStyle>
            <a:lvl1pPr marL="0" indent="0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F995C9AD-54B7-4111-ABEA-B510643D6D0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43186" y="1826717"/>
            <a:ext cx="5143500" cy="556457"/>
          </a:xfrm>
        </p:spPr>
        <p:txBody>
          <a:bodyPr/>
          <a:lstStyle>
            <a:lvl1pPr marL="0" indent="0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FB356183-1EB8-4EF2-B0BB-F990BD15DF7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43186" y="3110085"/>
            <a:ext cx="5143500" cy="556457"/>
          </a:xfrm>
        </p:spPr>
        <p:txBody>
          <a:bodyPr/>
          <a:lstStyle>
            <a:lvl1pPr marL="0" indent="0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D20B8A66-6880-43D3-8122-B6ACEB66A0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3251" y="3110085"/>
            <a:ext cx="5143500" cy="556457"/>
          </a:xfrm>
        </p:spPr>
        <p:txBody>
          <a:bodyPr/>
          <a:lstStyle>
            <a:lvl1pPr marL="0" indent="0"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EBA18470-B9C2-464B-B53B-54F7DDBB8A0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3250" y="2589737"/>
            <a:ext cx="5143500" cy="519636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D8B1B4F8-FD1B-44C6-AD8B-3D1338524700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45250" y="2589737"/>
            <a:ext cx="5143500" cy="519636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67E46BF-FF09-469A-BC1B-948A6FDBEA9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17503" y="3956568"/>
            <a:ext cx="2137868" cy="398488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0EF7A047-DC61-43FF-8686-C213B567E47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465434" y="3956568"/>
            <a:ext cx="2116967" cy="398488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2269DF5D-3FA3-4059-973F-3FE193DE0E4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465435" y="4482056"/>
            <a:ext cx="2116966" cy="1168195"/>
          </a:xfrm>
        </p:spPr>
        <p:txBody>
          <a:bodyPr/>
          <a:lstStyle>
            <a:lvl1pPr marL="198112" indent="-198112">
              <a:spcBef>
                <a:spcPts val="800"/>
              </a:spcBef>
              <a:buFont typeface="Arial" panose="020B0604020202020204" pitchFamily="34" charset="0"/>
              <a:buChar char="•"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F35EC680-5173-4D51-9F43-B5ABF0130B9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717503" y="4482056"/>
            <a:ext cx="2137867" cy="1168195"/>
          </a:xfrm>
        </p:spPr>
        <p:txBody>
          <a:bodyPr/>
          <a:lstStyle>
            <a:lvl1pPr marL="198112" indent="-198112">
              <a:spcBef>
                <a:spcPts val="800"/>
              </a:spcBef>
              <a:buFont typeface="Arial" panose="020B0604020202020204" pitchFamily="34" charset="0"/>
              <a:buChar char="•"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EDAFBC1F-1BD0-47A1-A67C-290314D3F66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829943" y="4482056"/>
            <a:ext cx="1438975" cy="116819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FE857EBA-E4D8-4A75-B09D-1678C7F7EB3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829945" y="3898709"/>
            <a:ext cx="1438974" cy="519636"/>
          </a:xfrm>
        </p:spPr>
        <p:txBody>
          <a:bodyPr/>
          <a:lstStyle>
            <a:lvl1pPr marL="0" indent="0">
              <a:buNone/>
              <a:defRPr sz="3667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3A708712-0D12-46A2-AA01-0ACC7D63330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133681" y="4482056"/>
            <a:ext cx="1412289" cy="116819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5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3C77796-ADDC-42C7-9A84-710C309664B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133683" y="3898709"/>
            <a:ext cx="1412288" cy="519636"/>
          </a:xfrm>
        </p:spPr>
        <p:txBody>
          <a:bodyPr/>
          <a:lstStyle>
            <a:lvl1pPr marL="0" indent="0">
              <a:buNone/>
              <a:defRPr sz="3667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18D3A5-77FA-4FE7-AF20-8ED6E4986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DCF1C3-A10F-4592-BC63-5F5FCD2A7480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40652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lumns 1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4BE6475-7D45-4EB4-9A82-F07E160458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D5836718-9BE9-4DF7-BFF0-67B38F0C2F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B29F8-F766-4EEA-AF0A-8D7125B1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BDBF51-BDD9-47D4-9794-DE9814A353B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A5E8EF69-874A-4E0D-AD1E-091E247D8856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9599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47EF838-90C8-498B-BDB5-00F7E3918ACF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344924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1BDA823C-A7CA-4268-A35C-1C4D5D386E20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8080248" y="1713180"/>
            <a:ext cx="3502152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, columns 1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C2BFE4F-52EC-EA4C-8174-6D0AB121C043}"/>
              </a:ext>
            </a:extLst>
          </p:cNvPr>
          <p:cNvSpPr/>
          <p:nvPr userDrawn="1"/>
        </p:nvSpPr>
        <p:spPr bwMode="auto">
          <a:xfrm>
            <a:off x="577659" y="1083013"/>
            <a:ext cx="3498295" cy="483201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29C99D-1F64-7E4F-B8C3-B8B45961F027}"/>
              </a:ext>
            </a:extLst>
          </p:cNvPr>
          <p:cNvSpPr/>
          <p:nvPr userDrawn="1"/>
        </p:nvSpPr>
        <p:spPr bwMode="auto">
          <a:xfrm>
            <a:off x="4349566" y="1083013"/>
            <a:ext cx="3498295" cy="483201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err="1">
              <a:ln>
                <a:noFill/>
              </a:ln>
              <a:solidFill>
                <a:schemeClr val="bg1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B694DC-BD9A-A442-9ACD-4F245C97A9FC}"/>
              </a:ext>
            </a:extLst>
          </p:cNvPr>
          <p:cNvSpPr/>
          <p:nvPr userDrawn="1"/>
        </p:nvSpPr>
        <p:spPr bwMode="auto">
          <a:xfrm>
            <a:off x="8102409" y="1083013"/>
            <a:ext cx="3498295" cy="483201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err="1">
              <a:ln>
                <a:noFill/>
              </a:ln>
              <a:solidFill>
                <a:schemeClr val="bg1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DC70B-08BA-B44B-8C3E-30BE82F98C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08756" y="1276350"/>
            <a:ext cx="3075517" cy="508000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DE90F85-A45B-EB4F-885E-BDA161417B7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78452" y="1276350"/>
            <a:ext cx="3075517" cy="508000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81FD44C-15D5-4E4E-9A40-D4A5205C1D1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9047" y="1276350"/>
            <a:ext cx="3075517" cy="508000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1D6CA6-DC3E-9040-8CD5-3433B67B4B1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47" y="1992760"/>
            <a:ext cx="3075517" cy="29273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60DC261-35D6-E54B-AA97-58927CE6AFF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578452" y="1992760"/>
            <a:ext cx="3075517" cy="29273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C74439E9-4AE9-914D-B1E8-BB781BAEC99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08756" y="1992760"/>
            <a:ext cx="3075517" cy="29273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AFC3A3-49BC-48B6-994B-13C419EE35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4630112-4D3B-4327-AFEF-69A672DE5E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AAEAE-89AB-410F-B047-51B7B897E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2A7E4-4B92-4774-AD3F-A153E94D600D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504574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lumns 1x3 w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2341D-678F-0543-BC1F-DAF878E5E6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09600" y="3883026"/>
            <a:ext cx="3505200" cy="1971675"/>
          </a:xfrm>
        </p:spPr>
        <p:txBody>
          <a:bodyPr/>
          <a:lstStyle>
            <a:lvl1pPr marL="237744"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 marL="530352" indent="0"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5D9755F0-C41E-2B45-9AED-E932B414A02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3736" y="3883026"/>
            <a:ext cx="3513667" cy="1971675"/>
          </a:xfrm>
        </p:spPr>
        <p:txBody>
          <a:bodyPr/>
          <a:lstStyle>
            <a:lvl1pPr marL="237744"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 marL="530352" indent="0"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29C5B03-CACE-A542-91AC-BA0C8C02000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077201" y="3883026"/>
            <a:ext cx="3505199" cy="1971675"/>
          </a:xfrm>
        </p:spPr>
        <p:txBody>
          <a:bodyPr/>
          <a:lstStyle>
            <a:lvl1pPr marL="237744"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 marL="530352" indent="0">
              <a:buNone/>
              <a:defRPr>
                <a:solidFill>
                  <a:schemeClr val="tx2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endParaRPr lang="en-US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E7F73C9-3F48-455D-BFC8-C12C2A65E4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3BD1F65-AD45-4791-98F4-368824440B0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F42EE2-082F-4851-A3A4-5F91F7642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5BD6E0-A478-4558-BA34-89E7ADD65AC3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05E081D3-F617-4754-91D1-0F2E123DA75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09599" y="1713180"/>
            <a:ext cx="3502152" cy="2029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C6E1660A-D1C9-4932-8728-14A2890934CB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4344924" y="1713180"/>
            <a:ext cx="3502152" cy="2029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B347574D-1A5A-4A37-8968-553E8EFD3C86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8080248" y="1713180"/>
            <a:ext cx="3502152" cy="2029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14517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93E8CB-0D3D-4731-9E50-5EB436EA83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65330B4-3113-4E4F-A7F6-866902B83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200874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, columns 1x3 w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868059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4349193" y="1570154"/>
            <a:ext cx="3493057" cy="414422"/>
          </a:xfrm>
          <a:solidFill>
            <a:srgbClr val="FFFFFF"/>
          </a:solidFill>
          <a:ln>
            <a:noFill/>
          </a:ln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accent2"/>
                </a:solidFill>
              </a:defRPr>
            </a:lvl1pPr>
            <a:lvl2pPr marL="217170" indent="0">
              <a:buNone/>
              <a:defRPr sz="1400"/>
            </a:lvl2pPr>
            <a:lvl3pPr marL="530352" indent="0">
              <a:buNone/>
              <a:defRPr sz="1400"/>
            </a:lvl3pPr>
            <a:lvl4pPr marL="896112" indent="0">
              <a:buNone/>
              <a:defRPr sz="1400"/>
            </a:lvl4pPr>
            <a:lvl5pPr marL="1296829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06035" y="1570154"/>
            <a:ext cx="3510883" cy="414422"/>
          </a:xfrm>
          <a:solidFill>
            <a:srgbClr val="FFFFFF"/>
          </a:solidFill>
          <a:ln>
            <a:noFill/>
          </a:ln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accent3"/>
                </a:solidFill>
              </a:defRPr>
            </a:lvl1pPr>
            <a:lvl2pPr marL="217170" indent="0">
              <a:buNone/>
              <a:defRPr sz="1400"/>
            </a:lvl2pPr>
            <a:lvl3pPr marL="530352" indent="0">
              <a:buNone/>
              <a:defRPr sz="1400"/>
            </a:lvl3pPr>
            <a:lvl4pPr marL="896112" indent="0">
              <a:buNone/>
              <a:defRPr sz="1400"/>
            </a:lvl4pPr>
            <a:lvl5pPr marL="1296829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8074527" y="1569984"/>
            <a:ext cx="3510883" cy="415175"/>
          </a:xfrm>
          <a:solidFill>
            <a:srgbClr val="FFFFFF"/>
          </a:solidFill>
          <a:ln>
            <a:noFill/>
          </a:ln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1">
                <a:solidFill>
                  <a:schemeClr val="accent1"/>
                </a:solidFill>
              </a:defRPr>
            </a:lvl1pPr>
            <a:lvl2pPr marL="217170" indent="0">
              <a:buNone/>
              <a:defRPr sz="1400"/>
            </a:lvl2pPr>
            <a:lvl3pPr marL="530352" indent="0">
              <a:buNone/>
              <a:defRPr sz="1400"/>
            </a:lvl3pPr>
            <a:lvl4pPr marL="896112" indent="0">
              <a:buNone/>
              <a:defRPr sz="1400"/>
            </a:lvl4pPr>
            <a:lvl5pPr marL="1296829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303B4520-2D4F-4A32-9620-E39F9D8317C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" y="5913259"/>
            <a:ext cx="557497" cy="251942"/>
          </a:xfrm>
        </p:spPr>
        <p:txBody>
          <a:bodyPr anchor="b">
            <a:noAutofit/>
          </a:bodyPr>
          <a:lstStyle>
            <a:lvl1pPr marL="0" indent="0" algn="r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*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DDC5C370-387B-4E4A-8091-666F1171BA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9599" y="5913259"/>
            <a:ext cx="10980757" cy="251942"/>
          </a:xfrm>
        </p:spPr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1000">
                <a:solidFill>
                  <a:schemeClr val="tx2"/>
                </a:solidFill>
              </a:defRPr>
            </a:lvl1pPr>
            <a:lvl2pPr marL="217170" indent="0">
              <a:buNone/>
              <a:defRPr sz="1000"/>
            </a:lvl2pPr>
            <a:lvl3pPr marL="530352" indent="0">
              <a:buNone/>
              <a:defRPr sz="1000"/>
            </a:lvl3pPr>
            <a:lvl4pPr marL="896112" indent="0">
              <a:buNone/>
              <a:defRPr sz="1000"/>
            </a:lvl4pPr>
            <a:lvl5pPr marL="1296829" indent="0">
              <a:buNone/>
              <a:defRPr sz="1000"/>
            </a:lvl5pPr>
          </a:lstStyle>
          <a:p>
            <a:pPr lvl="0"/>
            <a:r>
              <a:rPr lang="en-US"/>
              <a:t>Click to add footnote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56A56-88DF-4BD5-9EC5-D8DDC38F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FB3D86-567F-4B85-BBBC-38136C9BDAE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EB49C11D-D2B9-4750-B362-440439336BA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09599" y="2136912"/>
            <a:ext cx="3502152" cy="37825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DC67EEFC-7974-489E-B530-DF12A47D36EA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4344924" y="2136912"/>
            <a:ext cx="3502152" cy="37825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9A402F6B-DC35-43F1-A608-7D25A4EECA1F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8080248" y="2136912"/>
            <a:ext cx="3502152" cy="37825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9722040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,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Full Bleed Image</a:t>
            </a:r>
          </a:p>
          <a:p>
            <a:endParaRPr lang="en-US"/>
          </a:p>
          <a:p>
            <a:r>
              <a:rPr lang="en-US"/>
              <a:t>No Copy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2C2B95-F1C7-464B-AB21-EB73C1EE9B8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B8961680-1199-41F6-9E55-884BD67648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5367" y="5694564"/>
            <a:ext cx="10972800" cy="39826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89611" numCol="1" anchor="b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  <a:defRPr lang="en-US" sz="2000" dirty="0" smtClean="0">
                <a:solidFill>
                  <a:schemeClr val="bg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 algn="r" rtl="0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None/>
              <a:defRPr lang="en-US" sz="1400" dirty="0" smtClean="0">
                <a:solidFill>
                  <a:schemeClr val="tx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195566D2-55E9-4018-95A0-B86821206B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5340" y="6055668"/>
            <a:ext cx="10972800" cy="230832"/>
          </a:xfr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,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-13" y="0"/>
            <a:ext cx="12192000" cy="685800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Full Bleed Image</a:t>
            </a:r>
          </a:p>
          <a:p>
            <a:endParaRPr lang="en-US"/>
          </a:p>
          <a:p>
            <a:r>
              <a:rPr lang="en-US"/>
              <a:t>No Copy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260E95-878A-4B35-BD39-8D05DCD289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5367" y="5694564"/>
            <a:ext cx="10972800" cy="39826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89611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  <a:defRPr lang="en-US" sz="2000" dirty="0" smtClean="0">
                <a:solidFill>
                  <a:schemeClr val="bg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 algn="r" rtl="0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None/>
              <a:defRPr lang="en-US" sz="1400" dirty="0" smtClean="0">
                <a:solidFill>
                  <a:schemeClr val="tx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4819CDBF-C301-485C-AA5A-C96D10B026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5340" y="6055668"/>
            <a:ext cx="10972800" cy="230832"/>
          </a:xfrm>
        </p:spPr>
        <p:txBody>
          <a:bodyPr wrap="square" anchor="b" anchorCtr="0"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AE0943-49E5-4B67-995B-D2294CDFFC3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or statemen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>
            <a:spLocks noGrp="1"/>
          </p:cNvSpPr>
          <p:nvPr>
            <p:ph type="title" hasCustomPrompt="1"/>
          </p:nvPr>
        </p:nvSpPr>
        <p:spPr>
          <a:xfrm>
            <a:off x="605367" y="1983439"/>
            <a:ext cx="10981267" cy="1538883"/>
          </a:xfrm>
        </p:spPr>
        <p:txBody>
          <a:bodyPr anchor="ctr"/>
          <a:lstStyle>
            <a:lvl1pPr algn="l">
              <a:lnSpc>
                <a:spcPct val="100000"/>
              </a:lnSpc>
              <a:defRPr sz="5000" kern="150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“Click to edit quote </a:t>
            </a:r>
            <a:br>
              <a:rPr lang="en-US"/>
            </a:br>
            <a:r>
              <a:rPr lang="en-US"/>
              <a:t>or statement.”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7" y="5083557"/>
            <a:ext cx="10981267" cy="14811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kern="1500" spc="-10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– Attribution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or statem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>
            <a:spLocks noGrp="1"/>
          </p:cNvSpPr>
          <p:nvPr>
            <p:ph type="title" hasCustomPrompt="1"/>
          </p:nvPr>
        </p:nvSpPr>
        <p:spPr>
          <a:xfrm>
            <a:off x="605367" y="1983439"/>
            <a:ext cx="10981267" cy="1538883"/>
          </a:xfrm>
        </p:spPr>
        <p:txBody>
          <a:bodyPr anchor="ctr"/>
          <a:lstStyle>
            <a:lvl1pPr algn="l">
              <a:lnSpc>
                <a:spcPct val="100000"/>
              </a:lnSpc>
              <a:defRPr sz="5000" kern="150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“Click to edit quote </a:t>
            </a:r>
            <a:br>
              <a:rPr lang="en-US"/>
            </a:br>
            <a:r>
              <a:rPr lang="en-US"/>
              <a:t>or statement.”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7" y="5083557"/>
            <a:ext cx="10981267" cy="14811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kern="1500" spc="-10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– Attribution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or statement magent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5367" y="1970615"/>
            <a:ext cx="10981267" cy="1564531"/>
          </a:xfrm>
        </p:spPr>
        <p:txBody>
          <a:bodyPr anchor="ctr"/>
          <a:lstStyle>
            <a:lvl1pPr algn="l">
              <a:lnSpc>
                <a:spcPct val="100000"/>
              </a:lnSpc>
              <a:defRPr sz="5000" kern="150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“Click to edit quote </a:t>
            </a:r>
            <a:br>
              <a:rPr lang="en-US"/>
            </a:br>
            <a:r>
              <a:rPr lang="en-US"/>
              <a:t>or statement.”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7" y="5083557"/>
            <a:ext cx="10981267" cy="14811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kern="1500" spc="-10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– Attribution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J&amp;J Signature">
    <p:bg>
      <p:bgPr>
        <a:solidFill>
          <a:srgbClr val="F4F4F4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139038898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367" y="378458"/>
            <a:ext cx="10145760" cy="577081"/>
          </a:xfrm>
        </p:spPr>
        <p:txBody>
          <a:bodyPr/>
          <a:lstStyle>
            <a:lvl1pPr>
              <a:defRPr sz="37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5"/>
          </p:nvPr>
        </p:nvSpPr>
        <p:spPr>
          <a:xfrm>
            <a:off x="601601" y="1713178"/>
            <a:ext cx="10985780" cy="4193910"/>
          </a:xfrm>
        </p:spPr>
        <p:txBody>
          <a:bodyPr/>
          <a:lstStyle>
            <a:lvl1pPr marL="0" marR="0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marL="0" marR="0" lvl="0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Click to edit Master text styles</a:t>
            </a:r>
          </a:p>
          <a:p>
            <a:pPr marL="0" marR="0" lvl="1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marL="0" marR="0" lvl="2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Third level</a:t>
            </a:r>
          </a:p>
          <a:p>
            <a:pPr marL="0" marR="0" lvl="3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marL="0" marR="0" lvl="4" indent="0" algn="ctr" defTabSz="9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Fifth level</a:t>
            </a:r>
            <a:endParaRPr lang="en-US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601134" y="6093619"/>
            <a:ext cx="10985500" cy="159263"/>
          </a:xfrm>
        </p:spPr>
        <p:txBody>
          <a:bodyPr anchor="ctr"/>
          <a:lstStyle>
            <a:lvl1pPr marL="0" indent="0">
              <a:buNone/>
              <a:defRPr sz="1000" baseline="0"/>
            </a:lvl1pPr>
            <a:lvl2pPr marL="217161" indent="0">
              <a:buNone/>
              <a:defRPr sz="1000"/>
            </a:lvl2pPr>
            <a:lvl3pPr marL="530330" indent="0">
              <a:buNone/>
              <a:defRPr sz="1000"/>
            </a:lvl3pPr>
            <a:lvl4pPr marL="896076" indent="0">
              <a:buNone/>
              <a:defRPr sz="1000"/>
            </a:lvl4pPr>
            <a:lvl5pPr marL="1296777" indent="0">
              <a:buNone/>
              <a:defRPr sz="1000"/>
            </a:lvl5pPr>
          </a:lstStyle>
          <a:p>
            <a:r>
              <a:rPr lang="en-US" sz="100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6635" y="6332953"/>
            <a:ext cx="454400" cy="333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0000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7" hasCustomPrompt="1"/>
          </p:nvPr>
        </p:nvSpPr>
        <p:spPr>
          <a:xfrm>
            <a:off x="7471833" y="6331368"/>
            <a:ext cx="4114803" cy="334960"/>
          </a:xfrm>
        </p:spPr>
        <p:txBody>
          <a:bodyPr anchor="ctr"/>
          <a:lstStyle>
            <a:lvl1pPr marL="0" indent="0" algn="r">
              <a:buNone/>
              <a:defRPr sz="1000" b="1" baseline="0"/>
            </a:lvl1pPr>
            <a:lvl2pPr marL="217161" indent="0">
              <a:buNone/>
              <a:defRPr sz="1000"/>
            </a:lvl2pPr>
            <a:lvl3pPr marL="530330" indent="0">
              <a:buNone/>
              <a:defRPr sz="1000"/>
            </a:lvl3pPr>
            <a:lvl4pPr marL="896076" indent="0">
              <a:buNone/>
              <a:defRPr sz="1000"/>
            </a:lvl4pPr>
            <a:lvl5pPr marL="1296777" indent="0">
              <a:buNone/>
              <a:defRPr sz="1000"/>
            </a:lvl5pPr>
          </a:lstStyle>
          <a:p>
            <a:r>
              <a:rPr lang="en-US" sz="1000">
                <a:solidFill>
                  <a:srgbClr val="595959"/>
                </a:solidFill>
              </a:rPr>
              <a:t>OPTIONAL FUNCTION NAME</a:t>
            </a:r>
          </a:p>
        </p:txBody>
      </p:sp>
    </p:spTree>
    <p:extLst>
      <p:ext uri="{BB962C8B-B14F-4D97-AF65-F5344CB8AC3E}">
        <p14:creationId xmlns:p14="http://schemas.microsoft.com/office/powerpoint/2010/main" val="819138703"/>
      </p:ext>
    </p:extLst>
  </p:cSld>
  <p:clrMapOvr>
    <a:masterClrMapping/>
  </p:clrMapOvr>
  <p:transition>
    <p:fade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27110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37C8E1B-F248-4942-BD37-363EAF70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27110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5367" y="3927110"/>
            <a:ext cx="10981267" cy="148113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5367" y="1532966"/>
            <a:ext cx="10981267" cy="2063311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64008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5000" b="1" i="0" u="none" strike="noStrike" kern="1500" cap="none" spc="-10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640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</a:p>
        </p:txBody>
      </p:sp>
    </p:spTree>
    <p:custDataLst>
      <p:tags r:id="rId1"/>
    </p:custData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713179"/>
            <a:ext cx="10972800" cy="420184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>
                <a:sym typeface="Arial" pitchFamily="-65" charset="0"/>
              </a:rPr>
              <a:t>Edit Master text styles</a:t>
            </a:r>
          </a:p>
          <a:p>
            <a:pPr lvl="1"/>
            <a:r>
              <a:rPr lang="en-US">
                <a:sym typeface="Arial" pitchFamily="-65" charset="0"/>
              </a:rPr>
              <a:t>Second level</a:t>
            </a:r>
          </a:p>
          <a:p>
            <a:pPr lvl="2"/>
            <a:r>
              <a:rPr lang="en-US">
                <a:sym typeface="Arial" pitchFamily="-65" charset="0"/>
              </a:rPr>
              <a:t>Third level</a:t>
            </a:r>
          </a:p>
          <a:p>
            <a:pPr lvl="3"/>
            <a:r>
              <a:rPr lang="en-US">
                <a:sym typeface="Arial" pitchFamily="-65" charset="0"/>
              </a:rPr>
              <a:t>Fourth level</a:t>
            </a:r>
          </a:p>
          <a:p>
            <a:pPr lvl="4"/>
            <a:r>
              <a:rPr lang="en-US">
                <a:sym typeface="Arial" pitchFamily="-65" charset="0"/>
              </a:rPr>
              <a:t>Fifth level</a:t>
            </a:r>
          </a:p>
        </p:txBody>
      </p:sp>
      <p:sp>
        <p:nvSpPr>
          <p:cNvPr id="921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09599" y="378458"/>
            <a:ext cx="1014152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>
                <a:sym typeface="Arial" pitchFamily="-65" charset="0"/>
              </a:rPr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9E739D-BE3C-AA46-B87C-E06818EA4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047" y="6260570"/>
            <a:ext cx="454400" cy="3333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+mn-lt"/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8DF62A-62E0-A248-AF73-305B0EB8DEFA}"/>
              </a:ext>
            </a:extLst>
          </p:cNvPr>
          <p:cNvPicPr>
            <a:picLocks noChangeAspect="1"/>
          </p:cNvPicPr>
          <p:nvPr userDrawn="1"/>
        </p:nvPicPr>
        <p:blipFill>
          <a:blip r:embed="rId41"/>
          <a:stretch>
            <a:fillRect/>
          </a:stretch>
        </p:blipFill>
        <p:spPr>
          <a:xfrm>
            <a:off x="537553" y="6175017"/>
            <a:ext cx="2013624" cy="504482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D8E4ECC-4B02-984B-A55E-5F5CBE5685E5}"/>
              </a:ext>
            </a:extLst>
          </p:cNvPr>
          <p:cNvPicPr>
            <a:picLocks noChangeAspect="1"/>
          </p:cNvPicPr>
          <p:nvPr userDrawn="1"/>
        </p:nvPicPr>
        <p:blipFill>
          <a:blip r:embed="rId42"/>
          <a:stretch>
            <a:fillRect/>
          </a:stretch>
        </p:blipFill>
        <p:spPr>
          <a:xfrm>
            <a:off x="2622297" y="6164857"/>
            <a:ext cx="3901440" cy="696005"/>
          </a:xfrm>
          <a:prstGeom prst="rect">
            <a:avLst/>
          </a:prstGeom>
        </p:spPr>
      </p:pic>
    </p:spTree>
    <p:custDataLst>
      <p:tags r:id="rId40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00" r:id="rId2"/>
    <p:sldLayoutId id="2147483704" r:id="rId3"/>
    <p:sldLayoutId id="2147483686" r:id="rId4"/>
    <p:sldLayoutId id="2147483684" r:id="rId5"/>
    <p:sldLayoutId id="2147483693" r:id="rId6"/>
    <p:sldLayoutId id="2147483694" r:id="rId7"/>
    <p:sldLayoutId id="2147483695" r:id="rId8"/>
    <p:sldLayoutId id="2147483690" r:id="rId9"/>
    <p:sldLayoutId id="2147483696" r:id="rId10"/>
    <p:sldLayoutId id="2147483692" r:id="rId11"/>
    <p:sldLayoutId id="2147483711" r:id="rId12"/>
    <p:sldLayoutId id="2147483663" r:id="rId13"/>
    <p:sldLayoutId id="2147483666" r:id="rId14"/>
    <p:sldLayoutId id="2147483706" r:id="rId15"/>
    <p:sldLayoutId id="2147483688" r:id="rId16"/>
    <p:sldLayoutId id="2147483665" r:id="rId17"/>
    <p:sldLayoutId id="2147483670" r:id="rId18"/>
    <p:sldLayoutId id="2147483680" r:id="rId19"/>
    <p:sldLayoutId id="2147483671" r:id="rId20"/>
    <p:sldLayoutId id="2147483672" r:id="rId21"/>
    <p:sldLayoutId id="2147483675" r:id="rId22"/>
    <p:sldLayoutId id="2147483705" r:id="rId23"/>
    <p:sldLayoutId id="2147483673" r:id="rId24"/>
    <p:sldLayoutId id="2147483674" r:id="rId25"/>
    <p:sldLayoutId id="2147483708" r:id="rId26"/>
    <p:sldLayoutId id="2147483685" r:id="rId27"/>
    <p:sldLayoutId id="2147483707" r:id="rId28"/>
    <p:sldLayoutId id="2147483702" r:id="rId29"/>
    <p:sldLayoutId id="2147483703" r:id="rId30"/>
    <p:sldLayoutId id="2147483667" r:id="rId31"/>
    <p:sldLayoutId id="2147483677" r:id="rId32"/>
    <p:sldLayoutId id="2147483676" r:id="rId33"/>
    <p:sldLayoutId id="2147483699" r:id="rId34"/>
    <p:sldLayoutId id="2147483697" r:id="rId35"/>
    <p:sldLayoutId id="2147483698" r:id="rId36"/>
    <p:sldLayoutId id="2147483678" r:id="rId37"/>
    <p:sldLayoutId id="2147483712" r:id="rId38"/>
  </p:sldLayoutIdLst>
  <p:transition>
    <p:fade/>
  </p:transition>
  <p:hf hdr="0" ftr="0" dt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3000" b="1" baseline="0">
          <a:solidFill>
            <a:schemeClr val="tx1"/>
          </a:solidFill>
          <a:latin typeface="+mj-lt"/>
          <a:ea typeface="Arial Unicode MS" pitchFamily="-65" charset="0"/>
          <a:cs typeface="Arial Unicode MS" pitchFamily="-65" charset="0"/>
          <a:sym typeface="Arial" pitchFamily="-65" charset="0"/>
        </a:defRPr>
      </a:lvl1pPr>
      <a:lvl2pPr algn="l" rtl="0" eaLnBrk="1" fontAlgn="base" hangingPunct="1">
        <a:lnSpc>
          <a:spcPts val="336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2pPr>
      <a:lvl3pPr algn="l" rtl="0" eaLnBrk="1" fontAlgn="base" hangingPunct="1">
        <a:lnSpc>
          <a:spcPts val="336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3pPr>
      <a:lvl4pPr algn="l" rtl="0" eaLnBrk="1" fontAlgn="base" hangingPunct="1">
        <a:lnSpc>
          <a:spcPts val="336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4pPr>
      <a:lvl5pPr algn="l" rtl="0" eaLnBrk="1" fontAlgn="base" hangingPunct="1">
        <a:lnSpc>
          <a:spcPts val="3360"/>
        </a:lnSpc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5pPr>
      <a:lvl6pPr marL="288036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6pPr>
      <a:lvl7pPr marL="576072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7pPr>
      <a:lvl8pPr marL="864108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8pPr>
      <a:lvl9pPr marL="1152144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9pPr>
    </p:titleStyle>
    <p:bodyStyle>
      <a:lvl1pPr marL="228600" indent="-228600" algn="l" rtl="0" eaLnBrk="1" fontAlgn="base" hangingPunct="1">
        <a:lnSpc>
          <a:spcPct val="100000"/>
        </a:lnSpc>
        <a:spcBef>
          <a:spcPts val="180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•"/>
        <a:defRPr sz="2500">
          <a:solidFill>
            <a:schemeClr val="tx2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1pPr>
      <a:lvl2pPr marL="457200" indent="-228600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–"/>
        <a:defRPr sz="2000">
          <a:solidFill>
            <a:schemeClr val="tx2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2pPr>
      <a:lvl3pPr marL="731520" indent="-201168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•"/>
        <a:defRPr sz="1800">
          <a:solidFill>
            <a:schemeClr val="tx2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3pPr>
      <a:lvl4pPr marL="1097280" indent="-201168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–"/>
        <a:defRPr sz="1500">
          <a:solidFill>
            <a:schemeClr val="tx2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4pPr>
      <a:lvl5pPr marL="1487964" indent="-191135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»"/>
        <a:defRPr sz="1300">
          <a:solidFill>
            <a:schemeClr val="tx2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5pPr>
      <a:lvl6pPr marL="1776223" indent="-192024" algn="l" rtl="0" eaLnBrk="1" fontAlgn="base" hangingPunct="1">
        <a:spcBef>
          <a:spcPts val="379"/>
        </a:spcBef>
        <a:spcAft>
          <a:spcPct val="0"/>
        </a:spcAft>
        <a:buSzPct val="100000"/>
        <a:buFont typeface="Arial" pitchFamily="-110" charset="0"/>
        <a:buChar char="»"/>
        <a:defRPr sz="170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6pPr>
      <a:lvl7pPr marL="2064259" indent="-192024" algn="l" rtl="0" eaLnBrk="1" fontAlgn="base" hangingPunct="1">
        <a:spcBef>
          <a:spcPts val="379"/>
        </a:spcBef>
        <a:spcAft>
          <a:spcPct val="0"/>
        </a:spcAft>
        <a:buSzPct val="100000"/>
        <a:buFont typeface="Arial" pitchFamily="-110" charset="0"/>
        <a:buChar char="»"/>
        <a:defRPr sz="170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7pPr>
      <a:lvl8pPr marL="2352295" indent="-192024" algn="l" rtl="0" eaLnBrk="1" fontAlgn="base" hangingPunct="1">
        <a:spcBef>
          <a:spcPts val="379"/>
        </a:spcBef>
        <a:spcAft>
          <a:spcPct val="0"/>
        </a:spcAft>
        <a:buSzPct val="100000"/>
        <a:buFont typeface="Arial" pitchFamily="-110" charset="0"/>
        <a:buChar char="»"/>
        <a:defRPr sz="170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8pPr>
      <a:lvl9pPr marL="2640331" indent="-192024" algn="l" rtl="0" eaLnBrk="1" fontAlgn="base" hangingPunct="1">
        <a:spcBef>
          <a:spcPts val="379"/>
        </a:spcBef>
        <a:spcAft>
          <a:spcPct val="0"/>
        </a:spcAft>
        <a:buSzPct val="100000"/>
        <a:buFont typeface="Arial" pitchFamily="-110" charset="0"/>
        <a:buChar char="»"/>
        <a:defRPr sz="170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9pPr>
    </p:bodyStyle>
    <p:otherStyle>
      <a:defPPr>
        <a:defRPr lang="en-US"/>
      </a:defPPr>
      <a:lvl1pPr marL="0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6072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4108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40180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8216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16252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304288" algn="l" defTabSz="28803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26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879" userDrawn="1">
          <p15:clr>
            <a:srgbClr val="F26B43"/>
          </p15:clr>
        </p15:guide>
        <p15:guide id="4" orient="horz" pos="3954" userDrawn="1">
          <p15:clr>
            <a:srgbClr val="F26B43"/>
          </p15:clr>
        </p15:guide>
        <p15:guide id="5" orient="horz" pos="4044" userDrawn="1">
          <p15:clr>
            <a:srgbClr val="F26B43"/>
          </p15:clr>
        </p15:guide>
        <p15:guide id="6" pos="384" userDrawn="1">
          <p15:clr>
            <a:srgbClr val="F26B43"/>
          </p15:clr>
        </p15:guide>
        <p15:guide id="7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7734608-2ED4-45B2-AB96-4FC537D3DD48}"/>
              </a:ext>
            </a:extLst>
          </p:cNvPr>
          <p:cNvSpPr/>
          <p:nvPr/>
        </p:nvSpPr>
        <p:spPr>
          <a:xfrm>
            <a:off x="3253932" y="3429000"/>
            <a:ext cx="56745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i="1">
                <a:solidFill>
                  <a:srgbClr val="002943"/>
                </a:solidFill>
                <a:cs typeface="Arial"/>
              </a:rPr>
              <a:t>	</a:t>
            </a:r>
            <a:r>
              <a:rPr lang="en-US" sz="2400">
                <a:solidFill>
                  <a:srgbClr val="002943"/>
                </a:solidFill>
              </a:rPr>
              <a:t>/</a:t>
            </a:r>
            <a:r>
              <a:rPr lang="en-US" sz="2400" err="1">
                <a:solidFill>
                  <a:srgbClr val="002943"/>
                </a:solidFill>
              </a:rPr>
              <a:t>stò·ria</a:t>
            </a:r>
            <a:r>
              <a:rPr lang="en-US" sz="2400">
                <a:solidFill>
                  <a:srgbClr val="002943"/>
                </a:solidFill>
              </a:rPr>
              <a:t>/ </a:t>
            </a:r>
            <a:r>
              <a:rPr lang="en-US" sz="2400">
                <a:solidFill>
                  <a:srgbClr val="002943"/>
                </a:solidFill>
                <a:sym typeface="Symbol" panose="05050102010706020507" pitchFamily="18" charset="2"/>
              </a:rPr>
              <a:t> </a:t>
            </a:r>
            <a:r>
              <a:rPr lang="en-US" sz="2400" i="1">
                <a:solidFill>
                  <a:srgbClr val="002943"/>
                </a:solidFill>
                <a:sym typeface="Symbol" panose="05050102010706020507" pitchFamily="18" charset="2"/>
              </a:rPr>
              <a:t>history, account, tale, story</a:t>
            </a:r>
            <a:endParaRPr lang="en-US"/>
          </a:p>
        </p:txBody>
      </p:sp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273AC381-0C1B-42D6-BC82-44CCB403CA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4166" y="1022894"/>
            <a:ext cx="4574098" cy="24061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507406-3B1C-42F4-BF68-B7110AD695A0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634059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The 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 </a:t>
            </a:r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Impact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3" descr="A picture containing person, person, indoor, looking&#10;&#10;Description automatically generated">
            <a:extLst>
              <a:ext uri="{FF2B5EF4-FFF2-40B4-BE49-F238E27FC236}">
                <a16:creationId xmlns:a16="http://schemas.microsoft.com/office/drawing/2014/main" id="{E32D8408-63E4-436F-BBA0-8514C35B7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293" y="952216"/>
            <a:ext cx="4523052" cy="52650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0F40BB-8272-4AD5-990F-71C818FFE3CF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11691902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The 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 </a:t>
            </a:r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Impact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D03650-633F-48E0-B609-840732ACF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473" y="952800"/>
            <a:ext cx="4689493" cy="512356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578547-E8FA-4644-96DD-F7633FFD451C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97217358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The 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 </a:t>
            </a:r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Impact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4" name="Picture 5" descr="A picture containing person, wall, clothing, holding&#10;&#10;Description automatically generated">
            <a:extLst>
              <a:ext uri="{FF2B5EF4-FFF2-40B4-BE49-F238E27FC236}">
                <a16:creationId xmlns:a16="http://schemas.microsoft.com/office/drawing/2014/main" id="{A6BF8102-8C2D-42D6-A592-75AFE2812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555" y="952238"/>
            <a:ext cx="7993768" cy="516488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EEC954B4-A536-4584-BA94-2AB82EF54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3845" y="1104622"/>
            <a:ext cx="1441682" cy="21680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1E2CA8-6E01-4674-BDD7-9C5709DE560B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66554104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7AD74-EE9F-B249-AB06-F4B411075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82" y="133729"/>
            <a:ext cx="10323745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Our Team | 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</a:t>
            </a:r>
            <a:endParaRPr lang="en-US" b="0" i="1">
              <a:solidFill>
                <a:srgbClr val="002943"/>
              </a:solidFill>
              <a:ea typeface="+mj-lt"/>
              <a:cs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2C5EF-17F3-9B45-9F0C-0BA2C27E0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1225" y="6123430"/>
            <a:ext cx="454400" cy="333375"/>
          </a:xfrm>
        </p:spPr>
        <p:txBody>
          <a:bodyPr/>
          <a:lstStyle/>
          <a:p>
            <a:fld id="{AD816501-AAE5-214E-B100-00C3DC5F5E3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521D97-9BD0-48B9-ACB1-DC73238DD8DD}"/>
              </a:ext>
            </a:extLst>
          </p:cNvPr>
          <p:cNvPicPr>
            <a:picLocks noGrp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3493" y="761950"/>
            <a:ext cx="2337993" cy="231947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BCC9FD7D-599E-4C68-BAE1-9E5EB18CAAEA}"/>
              </a:ext>
            </a:extLst>
          </p:cNvPr>
          <p:cNvGrpSpPr/>
          <p:nvPr/>
        </p:nvGrpSpPr>
        <p:grpSpPr>
          <a:xfrm>
            <a:off x="423419" y="764333"/>
            <a:ext cx="2371828" cy="2664667"/>
            <a:chOff x="676835" y="1377617"/>
            <a:chExt cx="1770443" cy="185897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790386-E134-4DF3-B86E-4A400189C065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835" y="1377617"/>
              <a:ext cx="1770443" cy="1610168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380B2DE-5040-4599-963F-C482383AD348}"/>
                </a:ext>
              </a:extLst>
            </p:cNvPr>
            <p:cNvSpPr txBox="1"/>
            <p:nvPr/>
          </p:nvSpPr>
          <p:spPr>
            <a:xfrm>
              <a:off x="695253" y="2951508"/>
              <a:ext cx="1733607" cy="285083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b="1" i="1">
                  <a:solidFill>
                    <a:srgbClr val="002943"/>
                  </a:solidFill>
                  <a:latin typeface="Calibri"/>
                  <a:ea typeface="Arial Unicode MS"/>
                  <a:cs typeface="Arial Unicode MS"/>
                  <a:sym typeface="Arial" pitchFamily="-65" charset="0"/>
                </a:rPr>
                <a:t>Registered Nurse</a:t>
              </a:r>
              <a:endParaRPr lang="en-US" sz="2000" b="1" i="1">
                <a:solidFill>
                  <a:srgbClr val="002943"/>
                </a:solidFill>
                <a:latin typeface="Calibri"/>
                <a:ea typeface="Arial Unicode MS"/>
                <a:cs typeface="Arial Unicode M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8BDC2B8-505F-48BD-876D-83FEBFE5BA98}"/>
              </a:ext>
            </a:extLst>
          </p:cNvPr>
          <p:cNvGrpSpPr/>
          <p:nvPr/>
        </p:nvGrpSpPr>
        <p:grpSpPr>
          <a:xfrm>
            <a:off x="5674303" y="3545354"/>
            <a:ext cx="2315689" cy="2729916"/>
            <a:chOff x="6092277" y="2238272"/>
            <a:chExt cx="1523438" cy="1466164"/>
          </a:xfrm>
        </p:grpSpPr>
        <p:pic>
          <p:nvPicPr>
            <p:cNvPr id="10" name="Picture 9" descr="Neelesh Rangnekar">
              <a:extLst>
                <a:ext uri="{FF2B5EF4-FFF2-40B4-BE49-F238E27FC236}">
                  <a16:creationId xmlns:a16="http://schemas.microsoft.com/office/drawing/2014/main" id="{750D0411-D717-407A-AD57-038666E65916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2277" y="2238272"/>
              <a:ext cx="1523438" cy="127125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29B0E9-DAB4-4C7A-B24C-760CE1D88D13}"/>
                </a:ext>
              </a:extLst>
            </p:cNvPr>
            <p:cNvSpPr txBox="1"/>
            <p:nvPr/>
          </p:nvSpPr>
          <p:spPr>
            <a:xfrm>
              <a:off x="6271999" y="3496332"/>
              <a:ext cx="1163992" cy="20810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sz="2000" b="1" i="1">
                  <a:solidFill>
                    <a:srgbClr val="002943"/>
                  </a:solidFill>
                  <a:latin typeface="Calibri" panose="020F0502020204030204" pitchFamily="34" charset="0"/>
                  <a:ea typeface="Arial Unicode MS"/>
                  <a:cs typeface="Calibri" panose="020F0502020204030204" pitchFamily="34" charset="0"/>
                </a:rPr>
                <a:t>Technologist</a:t>
              </a:r>
              <a:endParaRPr lang="en-US" b="1" i="1">
                <a:solidFill>
                  <a:srgbClr val="002943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68544BE-3E3C-4DF7-BA48-77965AE2948A}"/>
              </a:ext>
            </a:extLst>
          </p:cNvPr>
          <p:cNvGrpSpPr/>
          <p:nvPr/>
        </p:nvGrpSpPr>
        <p:grpSpPr>
          <a:xfrm>
            <a:off x="2071114" y="3534226"/>
            <a:ext cx="2445078" cy="2255056"/>
            <a:chOff x="1456431" y="2266054"/>
            <a:chExt cx="2617730" cy="23305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C140911-0FE2-4625-BDE3-8A68671E32CD}"/>
                </a:ext>
              </a:extLst>
            </p:cNvPr>
            <p:cNvPicPr/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6431" y="2266054"/>
              <a:ext cx="2528229" cy="233059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02BDC02-F020-4574-A4BC-BBA2464F44E0}"/>
                </a:ext>
              </a:extLst>
            </p:cNvPr>
            <p:cNvSpPr txBox="1"/>
            <p:nvPr/>
          </p:nvSpPr>
          <p:spPr>
            <a:xfrm>
              <a:off x="2822551" y="3106246"/>
              <a:ext cx="1251610" cy="60016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 sz="1200">
                <a:solidFill>
                  <a:srgbClr val="4A4A4A"/>
                </a:solidFill>
                <a:latin typeface="museo-sans"/>
                <a:ea typeface="Arial Unicode MS"/>
                <a:cs typeface="Arial Unicode MS"/>
              </a:endParaRPr>
            </a:p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CFBE32F-7FF0-430C-BF13-47BE2815BB9D}"/>
              </a:ext>
            </a:extLst>
          </p:cNvPr>
          <p:cNvSpPr txBox="1"/>
          <p:nvPr/>
        </p:nvSpPr>
        <p:spPr>
          <a:xfrm>
            <a:off x="7543165" y="3028890"/>
            <a:ext cx="2321519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i="1">
                <a:solidFill>
                  <a:srgbClr val="002943"/>
                </a:solidFill>
                <a:latin typeface="Calibri"/>
                <a:ea typeface="Arial Unicode MS"/>
                <a:cs typeface="Arial Unicode MS"/>
              </a:rPr>
              <a:t>Solutions Architect</a:t>
            </a:r>
            <a:endParaRPr lang="en-US" i="1">
              <a:solidFill>
                <a:srgbClr val="002943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4721C05-8082-4D48-B9FA-BE3DA98B8553}"/>
              </a:ext>
            </a:extLst>
          </p:cNvPr>
          <p:cNvGrpSpPr/>
          <p:nvPr/>
        </p:nvGrpSpPr>
        <p:grpSpPr>
          <a:xfrm>
            <a:off x="3636203" y="761487"/>
            <a:ext cx="3107783" cy="2657658"/>
            <a:chOff x="8484159" y="2238271"/>
            <a:chExt cx="1361302" cy="154973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ED9F85A-4154-405B-A4D4-826D68CD14E0}"/>
                </a:ext>
              </a:extLst>
            </p:cNvPr>
            <p:cNvPicPr/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11235" y="2238271"/>
              <a:ext cx="1107150" cy="1325904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8F56110-E3DC-4341-8B11-997A3BA78F15}"/>
                </a:ext>
              </a:extLst>
            </p:cNvPr>
            <p:cNvSpPr txBox="1"/>
            <p:nvPr/>
          </p:nvSpPr>
          <p:spPr>
            <a:xfrm>
              <a:off x="8484159" y="3547650"/>
              <a:ext cx="1361302" cy="240354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en-US" sz="2000" b="1" i="1">
                  <a:solidFill>
                    <a:srgbClr val="002943"/>
                  </a:solidFill>
                  <a:latin typeface="Calibri"/>
                  <a:ea typeface="Arial Unicode MS"/>
                  <a:cs typeface="Arial"/>
                </a:rPr>
                <a:t>Product Designer</a:t>
              </a:r>
              <a:endParaRPr lang="en-US" sz="2000" b="1" i="1">
                <a:solidFill>
                  <a:srgbClr val="002943"/>
                </a:solidFill>
                <a:latin typeface="Calibri"/>
                <a:ea typeface="Arial Unicode M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2F4095E-2718-4067-83FF-0A7071058036}"/>
              </a:ext>
            </a:extLst>
          </p:cNvPr>
          <p:cNvSpPr txBox="1"/>
          <p:nvPr/>
        </p:nvSpPr>
        <p:spPr>
          <a:xfrm>
            <a:off x="4724400" y="3200400"/>
            <a:ext cx="6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000">
              <a:solidFill>
                <a:srgbClr val="4A4A4A"/>
              </a:solidFill>
              <a:latin typeface="Arial"/>
              <a:ea typeface="Arial Unicode MS"/>
              <a:cs typeface="Arial"/>
            </a:endParaRPr>
          </a:p>
          <a:p>
            <a:pPr algn="l"/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1AC6D9-35C9-46DF-88DC-834713CEBC87}"/>
              </a:ext>
            </a:extLst>
          </p:cNvPr>
          <p:cNvSpPr txBox="1"/>
          <p:nvPr/>
        </p:nvSpPr>
        <p:spPr>
          <a:xfrm>
            <a:off x="2007712" y="5755288"/>
            <a:ext cx="2436513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i="1">
                <a:solidFill>
                  <a:srgbClr val="002943"/>
                </a:solidFill>
                <a:latin typeface="Calibri"/>
                <a:ea typeface="Arial Unicode MS"/>
                <a:cs typeface="Arial Unicode MS"/>
                <a:sym typeface="Arial" pitchFamily="-65" charset="0"/>
              </a:rPr>
              <a:t>Registered Nurse</a:t>
            </a:r>
            <a:endParaRPr lang="en-US" sz="2000" b="1" i="1">
              <a:solidFill>
                <a:srgbClr val="002943"/>
              </a:solidFill>
              <a:latin typeface="Calibri"/>
              <a:ea typeface="Arial Unicode MS"/>
              <a:cs typeface="Arial Unicode MS"/>
            </a:endParaRPr>
          </a:p>
        </p:txBody>
      </p:sp>
      <p:pic>
        <p:nvPicPr>
          <p:cNvPr id="14" name="Picture 17">
            <a:extLst>
              <a:ext uri="{FF2B5EF4-FFF2-40B4-BE49-F238E27FC236}">
                <a16:creationId xmlns:a16="http://schemas.microsoft.com/office/drawing/2014/main" id="{BD36EEF2-1BEA-478E-A014-8922694D39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6746" y="3539437"/>
            <a:ext cx="2331470" cy="240342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1B9C28F-0888-405B-BB91-B5EB944C7AA0}"/>
              </a:ext>
            </a:extLst>
          </p:cNvPr>
          <p:cNvSpPr txBox="1"/>
          <p:nvPr/>
        </p:nvSpPr>
        <p:spPr>
          <a:xfrm>
            <a:off x="9327595" y="5893624"/>
            <a:ext cx="2321519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b="1" i="1">
                <a:solidFill>
                  <a:srgbClr val="002943"/>
                </a:solidFill>
                <a:latin typeface="Calibri"/>
                <a:ea typeface="Arial Unicode MS"/>
                <a:cs typeface="Arial Unicode MS"/>
              </a:rPr>
              <a:t>Student</a:t>
            </a:r>
            <a:endParaRPr lang="en-US" i="1">
              <a:solidFill>
                <a:srgbClr val="00294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D8D7F-B104-4550-9EEB-6379FB2E3D33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64802024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7BA7E3B-C7E8-4D23-BD95-69A308AE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6" y="195578"/>
            <a:ext cx="10145760" cy="577081"/>
          </a:xfrm>
        </p:spPr>
        <p:txBody>
          <a:bodyPr/>
          <a:lstStyle/>
          <a:p>
            <a:pPr algn="ctr"/>
            <a:r>
              <a:rPr lang="en-US" sz="3750" i="1">
                <a:solidFill>
                  <a:srgbClr val="002943"/>
                </a:solidFill>
                <a:ea typeface="Arial Unicode MS"/>
                <a:cs typeface="Arial Unicode MS"/>
              </a:rPr>
              <a:t>Thank Yo</a:t>
            </a:r>
            <a:r>
              <a:rPr lang="en-US" sz="3750" i="1">
                <a:solidFill>
                  <a:srgbClr val="FF0000"/>
                </a:solidFill>
                <a:ea typeface="Arial Unicode MS"/>
                <a:cs typeface="Arial Unicode MS"/>
              </a:rPr>
              <a:t>u</a:t>
            </a:r>
            <a:endParaRPr lang="en-US" sz="3750">
              <a:solidFill>
                <a:srgbClr val="FF000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4A24219-7001-4911-A897-937DE2550F4A}"/>
              </a:ext>
            </a:extLst>
          </p:cNvPr>
          <p:cNvGrpSpPr/>
          <p:nvPr/>
        </p:nvGrpSpPr>
        <p:grpSpPr>
          <a:xfrm>
            <a:off x="269960" y="822023"/>
            <a:ext cx="9228873" cy="6009618"/>
            <a:chOff x="1141701" y="2058156"/>
            <a:chExt cx="9228873" cy="6009618"/>
          </a:xfrm>
        </p:grpSpPr>
        <p:pic>
          <p:nvPicPr>
            <p:cNvPr id="2" name="Picture 2">
              <a:extLst>
                <a:ext uri="{FF2B5EF4-FFF2-40B4-BE49-F238E27FC236}">
                  <a16:creationId xmlns:a16="http://schemas.microsoft.com/office/drawing/2014/main" id="{4E9BA5EA-0309-4F8B-BB54-07CE7543C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8467" y="2152527"/>
              <a:ext cx="8151182" cy="579741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76EF387-668B-4F8D-9ABE-EC588121D0BC}"/>
                </a:ext>
              </a:extLst>
            </p:cNvPr>
            <p:cNvSpPr/>
            <p:nvPr/>
          </p:nvSpPr>
          <p:spPr bwMode="auto">
            <a:xfrm>
              <a:off x="1141701" y="2058156"/>
              <a:ext cx="3086101" cy="5899637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577C33-ED19-432C-8E7B-513540F08368}"/>
                </a:ext>
              </a:extLst>
            </p:cNvPr>
            <p:cNvSpPr/>
            <p:nvPr/>
          </p:nvSpPr>
          <p:spPr bwMode="auto">
            <a:xfrm>
              <a:off x="7082251" y="2168137"/>
              <a:ext cx="3288323" cy="5899637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200" b="0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D9E22F-3B1C-4036-9F5B-55BE3681F7DC}"/>
              </a:ext>
            </a:extLst>
          </p:cNvPr>
          <p:cNvSpPr txBox="1"/>
          <p:nvPr/>
        </p:nvSpPr>
        <p:spPr>
          <a:xfrm>
            <a:off x="6865628" y="1858999"/>
            <a:ext cx="3495338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The Stor</a:t>
            </a:r>
            <a:r>
              <a:rPr lang="en-US" sz="2000" b="1" i="1">
                <a:solidFill>
                  <a:srgbClr val="FF0000"/>
                </a:solidFill>
                <a:latin typeface="Arial"/>
                <a:ea typeface="Arial Unicode MS"/>
                <a:cs typeface="Arial Unicode MS"/>
              </a:rPr>
              <a:t>i</a:t>
            </a: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a Health Team has considered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Interoperability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Value Proposition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Potential Partners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Cost Structure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Revenue Streams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Revenue Share Model</a:t>
            </a:r>
          </a:p>
          <a:p>
            <a:endParaRPr lang="en-US" sz="2000" b="1" i="1">
              <a:solidFill>
                <a:srgbClr val="002943"/>
              </a:solidFill>
              <a:latin typeface="Arial"/>
              <a:ea typeface="Arial Unicode MS"/>
              <a:cs typeface="Arial Unicode MS"/>
            </a:endParaRPr>
          </a:p>
          <a:p>
            <a:endParaRPr lang="en-US" sz="2000" b="1" i="1">
              <a:solidFill>
                <a:srgbClr val="002943"/>
              </a:solidFill>
              <a:latin typeface="Arial"/>
              <a:ea typeface="Arial Unicode MS"/>
              <a:cs typeface="Arial Unicode MS"/>
            </a:endParaRP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6455F6-53CF-4A6B-B510-72349845C4C0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20547741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Our Personas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68F26A-6947-4882-BC26-39D689F70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1496" y="953196"/>
            <a:ext cx="6496419" cy="517263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820C52-E88D-4FC3-BF18-7AF0325ACE68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80795384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Our Personas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 descr="man walking holding boy">
            <a:extLst>
              <a:ext uri="{FF2B5EF4-FFF2-40B4-BE49-F238E27FC236}">
                <a16:creationId xmlns:a16="http://schemas.microsoft.com/office/drawing/2014/main" id="{C38599D9-E99C-43D1-B591-B77ABFFC6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297" y="950688"/>
            <a:ext cx="4691589" cy="53020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26FD24-03F2-43A7-8F9C-060BA32E78D7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119975521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E964F-6C0D-5F49-A98F-A7E3EB13D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62" y="373831"/>
            <a:ext cx="1098073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Arial Unicode MS"/>
                <a:cs typeface="Arial Unicode MS"/>
              </a:rPr>
              <a:t>Our Personas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FDF36-D0C1-0940-A277-AC7DA0CF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4" name="Picture 5" descr="A picture containing person&#10;&#10;Description automatically generated">
            <a:extLst>
              <a:ext uri="{FF2B5EF4-FFF2-40B4-BE49-F238E27FC236}">
                <a16:creationId xmlns:a16="http://schemas.microsoft.com/office/drawing/2014/main" id="{90EFB612-4A00-41C3-8694-43089C259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431" y="913304"/>
            <a:ext cx="8004891" cy="527612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F25319C3-CFF3-4495-B222-42AA155FC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903" y="1338228"/>
            <a:ext cx="1252573" cy="18844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4D63A8-6510-455B-AB1F-A0AA61DFD086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16525525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AFA5C-FE5D-4674-9605-07FAC8065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cs typeface="Arial"/>
              </a:rPr>
              <a:t>Our Problem</a:t>
            </a:r>
            <a:r>
              <a:rPr lang="en-US">
                <a:solidFill>
                  <a:srgbClr val="1E22AA"/>
                </a:solidFill>
                <a:cs typeface="Arial"/>
              </a:rPr>
              <a:t>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ACEB1-043E-4931-953D-C00786029EF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1601" y="1446200"/>
            <a:ext cx="10985780" cy="4460888"/>
          </a:xfrm>
        </p:spPr>
        <p:txBody>
          <a:bodyPr/>
          <a:lstStyle/>
          <a:p>
            <a:r>
              <a:rPr lang="en-US" sz="2800" b="1" i="1">
                <a:solidFill>
                  <a:srgbClr val="002943"/>
                </a:solidFill>
                <a:ea typeface="Arial Unicode MS"/>
                <a:cs typeface="Arial"/>
              </a:rPr>
              <a:t>Medical information is locked within </a:t>
            </a:r>
            <a:r>
              <a:rPr lang="en-US" sz="2800" b="1" i="1">
                <a:solidFill>
                  <a:srgbClr val="FF0000"/>
                </a:solidFill>
                <a:ea typeface="Arial Unicode MS"/>
                <a:cs typeface="Arial"/>
              </a:rPr>
              <a:t>overcomplicated </a:t>
            </a:r>
            <a:r>
              <a:rPr lang="en-US" sz="2800" b="1" i="1">
                <a:solidFill>
                  <a:srgbClr val="002943"/>
                </a:solidFill>
                <a:ea typeface="Arial Unicode MS"/>
                <a:cs typeface="Arial"/>
              </a:rPr>
              <a:t>electronic health record portals (EHRs) not readily accessible at the time of need, resulting in </a:t>
            </a:r>
            <a:r>
              <a:rPr lang="en-US" sz="2800" b="1" i="1">
                <a:solidFill>
                  <a:srgbClr val="FF0000"/>
                </a:solidFill>
                <a:ea typeface="Arial Unicode MS"/>
                <a:cs typeface="Arial"/>
              </a:rPr>
              <a:t>patient harm or death.</a:t>
            </a:r>
            <a:br>
              <a:rPr lang="en-US" sz="2800" b="1">
                <a:ea typeface="Arial Unicode MS"/>
                <a:cs typeface="Arial"/>
              </a:rPr>
            </a:br>
            <a:br>
              <a:rPr lang="en-US" sz="2800" b="1">
                <a:ea typeface="Arial Unicode MS"/>
                <a:cs typeface="+mn-lt"/>
              </a:rPr>
            </a:br>
            <a:br>
              <a:rPr lang="en-US" sz="2800" b="1">
                <a:ea typeface="Arial Unicode MS"/>
                <a:cs typeface="+mn-lt"/>
              </a:rPr>
            </a:br>
            <a:endParaRPr lang="en-US" sz="2800" b="1">
              <a:solidFill>
                <a:srgbClr val="1E22AA"/>
              </a:solidFill>
              <a:ea typeface="Arial Unicode MS"/>
              <a:cs typeface="+mn-lt"/>
            </a:endParaRPr>
          </a:p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D7D83F-D8B0-4C79-B2F2-7192788F6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C45408EE-13E1-4B0C-AFFA-00BE25EFC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988" y="3308473"/>
            <a:ext cx="4748019" cy="286633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2CCFC5A3-3580-4557-B030-1AA472CAE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29" y="3308472"/>
            <a:ext cx="4956213" cy="287190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6C5D27-CD83-4DE8-9633-28E6D42E17CD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86391911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12BB-4C52-4248-8844-2E447CD58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5" y="351465"/>
            <a:ext cx="10986830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Solution: 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</a:t>
            </a:r>
            <a:endParaRPr lang="en-US" i="1">
              <a:solidFill>
                <a:srgbClr val="002943"/>
              </a:solidFill>
              <a:ea typeface="Arial Unicode MS"/>
              <a:cs typeface="Arial Unicode M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148FD-C706-6740-AB38-5455211202D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0855" y="1332045"/>
            <a:ext cx="10985780" cy="419391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6D323-A3ED-8F46-B3DE-64FEAA8B1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4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ADAD5787-CB6F-4F03-AFF7-A1136781A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499" y="1181357"/>
            <a:ext cx="2356882" cy="4778558"/>
          </a:xfrm>
          <a:prstGeom prst="rect">
            <a:avLst/>
          </a:prstGeom>
        </p:spPr>
      </p:pic>
      <p:pic>
        <p:nvPicPr>
          <p:cNvPr id="6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601DB71-033B-4F22-9764-6D842A365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39" y="3408470"/>
            <a:ext cx="2756205" cy="1829619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E2FB935F-DC7B-44A1-A855-A8CDEA6B0E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39" y="1453152"/>
            <a:ext cx="2756205" cy="1834211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C5A2055-D88F-4346-81F3-30C928594FBF}"/>
              </a:ext>
            </a:extLst>
          </p:cNvPr>
          <p:cNvGrpSpPr/>
          <p:nvPr/>
        </p:nvGrpSpPr>
        <p:grpSpPr>
          <a:xfrm>
            <a:off x="8163936" y="1796219"/>
            <a:ext cx="2832795" cy="3548833"/>
            <a:chOff x="8518410" y="1851423"/>
            <a:chExt cx="2832795" cy="354883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7CABEC5-9FBB-403A-A8EA-6D80D1213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61486" y="3570636"/>
              <a:ext cx="980236" cy="182962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9D4EE1F-133E-4D80-BBF5-07384B6CBB4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404712" y="2317680"/>
              <a:ext cx="1946493" cy="71854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1C750B-945B-4B0C-89C5-FFAC1EEA6D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518410" y="1851423"/>
              <a:ext cx="886302" cy="1719213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B67904D-653F-4F38-92AD-14912B22F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685019" y="3485046"/>
              <a:ext cx="1584604" cy="167646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7B1DF464-5646-43FB-A7FB-C1C63E5E53B0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23232052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12BB-4C52-4248-8844-2E447CD58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5" y="351465"/>
            <a:ext cx="1098126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Solution: 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</a:t>
            </a:r>
            <a:endParaRPr lang="en-US" i="1">
              <a:solidFill>
                <a:srgbClr val="002943"/>
              </a:solidFill>
              <a:ea typeface="Arial Unicode MS"/>
              <a:cs typeface="Arial Unicode M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148FD-C706-6740-AB38-5455211202D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0855" y="1332045"/>
            <a:ext cx="10985780" cy="419391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6D323-A3ED-8F46-B3DE-64FEAA8B1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4907E7-4DA6-4FC7-AAE0-B1A35DC7A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981" y="1252914"/>
            <a:ext cx="2356882" cy="47704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47085C-3037-4BEB-A365-DE0FF1D4ABB9}"/>
              </a:ext>
            </a:extLst>
          </p:cNvPr>
          <p:cNvSpPr txBox="1"/>
          <p:nvPr/>
        </p:nvSpPr>
        <p:spPr>
          <a:xfrm>
            <a:off x="6443596" y="1679326"/>
            <a:ext cx="3495338" cy="45858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i="1">
                <a:solidFill>
                  <a:srgbClr val="FF0000"/>
                </a:solidFill>
                <a:latin typeface="Arial"/>
                <a:ea typeface="Arial Unicode MS"/>
                <a:cs typeface="Arial Unicode MS"/>
              </a:rPr>
              <a:t>1</a:t>
            </a:r>
            <a:r>
              <a:rPr lang="en-US" sz="2000" b="1" i="1" baseline="30000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st</a:t>
            </a: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 Layer Health Info: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Demographics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Photo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Allergies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FF0000"/>
                </a:solidFill>
                <a:latin typeface="Arial"/>
                <a:ea typeface="Arial Unicode MS"/>
                <a:cs typeface="Arial Unicode MS"/>
              </a:rPr>
              <a:t>Vaccination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Blood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Emergency Contacts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Medication Categories</a:t>
            </a:r>
          </a:p>
          <a:p>
            <a:endParaRPr lang="en-US" sz="2000" b="1" i="1">
              <a:solidFill>
                <a:srgbClr val="002943"/>
              </a:solidFill>
              <a:latin typeface="Arial"/>
              <a:ea typeface="Arial Unicode MS"/>
              <a:cs typeface="Arial Unicode MS"/>
            </a:endParaRP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8D7BC-5A7E-4FFB-BEBA-AF0147CDDF51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182113342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12BB-4C52-4248-8844-2E447CD58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5" y="351465"/>
            <a:ext cx="10981268" cy="577081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Solution: 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</a:t>
            </a:r>
            <a:endParaRPr lang="en-US" i="1">
              <a:solidFill>
                <a:srgbClr val="002943"/>
              </a:solidFill>
              <a:ea typeface="Arial Unicode MS"/>
              <a:cs typeface="Arial Unicode M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148FD-C706-6740-AB38-5455211202D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0855" y="1332045"/>
            <a:ext cx="10985780" cy="419391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rgbClr val="4A4A4A"/>
              </a:solidFill>
              <a:latin typeface="museo-san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6D323-A3ED-8F46-B3DE-64FEAA8B1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F4907E7-4DA6-4FC7-AAE0-B1A35DC7A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566" y="1212262"/>
            <a:ext cx="2356882" cy="4769028"/>
          </a:xfrm>
          <a:prstGeom prst="rect">
            <a:avLst/>
          </a:prstGeom>
        </p:spPr>
      </p:pic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062DDCD-905A-4D16-A517-C1FA9253B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496" y="1212261"/>
            <a:ext cx="2377472" cy="47690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5F233A-BB33-4A16-B408-AE482CBDE28C}"/>
              </a:ext>
            </a:extLst>
          </p:cNvPr>
          <p:cNvSpPr txBox="1"/>
          <p:nvPr/>
        </p:nvSpPr>
        <p:spPr>
          <a:xfrm>
            <a:off x="7602166" y="1337487"/>
            <a:ext cx="3495338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i="1">
                <a:solidFill>
                  <a:srgbClr val="FF0000"/>
                </a:solidFill>
                <a:latin typeface="Arial"/>
                <a:ea typeface="Arial Unicode MS"/>
                <a:cs typeface="Arial Unicode MS"/>
              </a:rPr>
              <a:t>2</a:t>
            </a:r>
            <a:r>
              <a:rPr lang="en-US" sz="2000" b="1" i="1" baseline="30000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nd</a:t>
            </a: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 Layer Health Info: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Detailed Medical Record</a:t>
            </a:r>
          </a:p>
          <a:p>
            <a:pPr marL="854075" lvl="1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Medical</a:t>
            </a:r>
          </a:p>
          <a:p>
            <a:pPr marL="854075" lvl="1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Surgical</a:t>
            </a:r>
          </a:p>
          <a:p>
            <a:pPr marL="854075" lvl="1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Medication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Care Visit 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FF0000"/>
                </a:solidFill>
                <a:latin typeface="Arial"/>
                <a:ea typeface="Arial Unicode MS"/>
                <a:cs typeface="Arial Unicode MS"/>
              </a:rPr>
              <a:t>Vaccination Scheduling /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Consent Form Copy</a:t>
            </a: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i="1">
                <a:solidFill>
                  <a:srgbClr val="002943"/>
                </a:solidFill>
                <a:latin typeface="Arial"/>
                <a:ea typeface="Arial Unicode MS"/>
                <a:cs typeface="Arial Unicode MS"/>
              </a:rPr>
              <a:t>Care Needs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BDBF-6529-4015-A9FB-332E451A2581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4357940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12BB-4C52-4248-8844-2E447CD58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5" y="351465"/>
            <a:ext cx="10981268" cy="1154162"/>
          </a:xfrm>
        </p:spPr>
        <p:txBody>
          <a:bodyPr/>
          <a:lstStyle/>
          <a:p>
            <a:pPr algn="ctr"/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Solution: Stor</a:t>
            </a:r>
            <a:r>
              <a:rPr lang="en-US" i="1">
                <a:solidFill>
                  <a:srgbClr val="FF0000"/>
                </a:solidFill>
                <a:ea typeface="+mj-lt"/>
                <a:cs typeface="+mj-lt"/>
              </a:rPr>
              <a:t>i</a:t>
            </a:r>
            <a:r>
              <a:rPr lang="en-US" i="1">
                <a:solidFill>
                  <a:srgbClr val="002943"/>
                </a:solidFill>
                <a:ea typeface="+mj-lt"/>
                <a:cs typeface="+mj-lt"/>
              </a:rPr>
              <a:t>a Health</a:t>
            </a:r>
            <a:endParaRPr lang="en-US" b="0">
              <a:ea typeface="+mj-lt"/>
              <a:cs typeface="+mj-lt"/>
            </a:endParaRPr>
          </a:p>
          <a:p>
            <a:pPr algn="ctr"/>
            <a:endParaRPr lang="en-US" i="1">
              <a:solidFill>
                <a:srgbClr val="002943"/>
              </a:solidFill>
              <a:ea typeface="Arial Unicode MS"/>
              <a:cs typeface="Arial Unicode M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76D323-A3ED-8F46-B3DE-64FEAA8B1F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CCCEDB-F09F-4C4B-A499-CD942E6CE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632" y="1143000"/>
            <a:ext cx="1830447" cy="3703815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075D4D3-C8BB-4C4C-9235-40127A3C6531}"/>
              </a:ext>
            </a:extLst>
          </p:cNvPr>
          <p:cNvGrpSpPr/>
          <p:nvPr/>
        </p:nvGrpSpPr>
        <p:grpSpPr>
          <a:xfrm>
            <a:off x="1333992" y="4986797"/>
            <a:ext cx="2129811" cy="801160"/>
            <a:chOff x="4413738" y="4865097"/>
            <a:chExt cx="1828800" cy="6728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ED91A14-1265-4766-BCAB-D538CE16A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28934" y="4865097"/>
              <a:ext cx="1567066" cy="576083"/>
            </a:xfrm>
            <a:prstGeom prst="rect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B3AD1FD-4E56-494D-BC0B-298D391BAC8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413738" y="5537897"/>
              <a:ext cx="1828800" cy="0"/>
            </a:xfrm>
            <a:prstGeom prst="straightConnector1">
              <a:avLst/>
            </a:prstGeom>
            <a:ln w="76200">
              <a:headEnd type="triangle"/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8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A18AE185-9EAD-4867-A3B1-002CE3754B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6485" y="4902851"/>
            <a:ext cx="2175755" cy="11135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4FE939-5D0C-4942-BF90-A5416F11DF06}"/>
              </a:ext>
            </a:extLst>
          </p:cNvPr>
          <p:cNvSpPr txBox="1"/>
          <p:nvPr/>
        </p:nvSpPr>
        <p:spPr>
          <a:xfrm>
            <a:off x="10675787" y="185772"/>
            <a:ext cx="128003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Arial"/>
                <a:ea typeface="Arial Unicode MS"/>
                <a:cs typeface="Arial Unicode MS"/>
              </a:rPr>
              <a:t>Team 4.01</a:t>
            </a:r>
          </a:p>
          <a:p>
            <a:endParaRPr lang="en-US" sz="2000">
              <a:solidFill>
                <a:schemeClr val="tx2"/>
              </a:solidFill>
              <a:latin typeface="Arial"/>
              <a:ea typeface="Arial Unicode MS"/>
              <a:cs typeface="Arial Unicode MS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E0509A6E-A9EA-427D-BC74-0764FD463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8051" y="1022860"/>
            <a:ext cx="4645418" cy="480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265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PROJECT_OPEN" val="0"/>
  <p:tag name="ARTICULATE_SLIDE_COUNT" val="6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itle, bullets">
  <a:themeElements>
    <a:clrScheme name="NurseHack">
      <a:dk1>
        <a:srgbClr val="212121"/>
      </a:dk1>
      <a:lt1>
        <a:srgbClr val="FFFFFF"/>
      </a:lt1>
      <a:dk2>
        <a:srgbClr val="63666A"/>
      </a:dk2>
      <a:lt2>
        <a:srgbClr val="F4F4F4"/>
      </a:lt2>
      <a:accent1>
        <a:srgbClr val="0420AC"/>
      </a:accent1>
      <a:accent2>
        <a:srgbClr val="0BDCC7"/>
      </a:accent2>
      <a:accent3>
        <a:srgbClr val="FE375D"/>
      </a:accent3>
      <a:accent4>
        <a:srgbClr val="FECB54"/>
      </a:accent4>
      <a:accent5>
        <a:srgbClr val="0097B3"/>
      </a:accent5>
      <a:accent6>
        <a:srgbClr val="E33E91"/>
      </a:accent6>
      <a:hlink>
        <a:srgbClr val="FF8A70"/>
      </a:hlink>
      <a:folHlink>
        <a:srgbClr val="888B8D"/>
      </a:folHlink>
    </a:clrScheme>
    <a:fontScheme name="Title &amp; Bullets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3200" b="0" i="0" u="none" strike="noStrike" cap="none" normalizeH="0" baseline="0" dirty="0" err="1" smtClean="0">
            <a:ln>
              <a:noFill/>
            </a:ln>
            <a:solidFill>
              <a:schemeClr val="bg1"/>
            </a:solidFill>
            <a:effectLst/>
            <a:latin typeface="Arial" pitchFamily="-110" charset="0"/>
            <a:ea typeface="ヒラギノ角ゴ ProN W3" pitchFamily="-110" charset="-128"/>
            <a:cs typeface="ヒラギノ角ゴ ProN W3" pitchFamily="-110" charset="-128"/>
            <a:sym typeface="Arial" pitchFamily="-110" charset="0"/>
          </a:defRPr>
        </a:defPPr>
      </a:lstStyle>
    </a:spDef>
    <a:lnDef>
      <a:spPr bwMode="auto">
        <a:solidFill>
          <a:srgbClr val="C0C0C0"/>
        </a:solidFill>
        <a:ln w="1270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err="1" smtClean="0">
            <a:solidFill>
              <a:schemeClr val="tx2"/>
            </a:solidFill>
          </a:defRPr>
        </a:defPPr>
      </a:lstStyle>
    </a:tx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JJ Powerpoint Full Screen Version Editable Template_jnjcorporateppttemplatefullscreen190404_updated colors1.potx" id="{49A1F123-1D79-4996-AC46-4A97ED96C357}" vid="{85603846-5EE6-4AB5-9660-DD8D8C006C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0169298A3BE84CB4D0CA0E22B29DCD" ma:contentTypeVersion="12" ma:contentTypeDescription="Create a new document." ma:contentTypeScope="" ma:versionID="b5b8f6143b92c8625255cb4a7449e5e2">
  <xsd:schema xmlns:xsd="http://www.w3.org/2001/XMLSchema" xmlns:xs="http://www.w3.org/2001/XMLSchema" xmlns:p="http://schemas.microsoft.com/office/2006/metadata/properties" xmlns:ns2="c9eb48b0-55c0-4136-9a14-95a4b93c410d" xmlns:ns3="cd127e96-09a0-4747-8627-828af7202ae3" targetNamespace="http://schemas.microsoft.com/office/2006/metadata/properties" ma:root="true" ma:fieldsID="282cedc90c93cbff5349c8245aae7d12" ns2:_="" ns3:_="">
    <xsd:import namespace="c9eb48b0-55c0-4136-9a14-95a4b93c410d"/>
    <xsd:import namespace="cd127e96-09a0-4747-8627-828af7202a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eb48b0-55c0-4136-9a14-95a4b93c41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127e96-09a0-4747-8627-828af7202ae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EC7A8A-7D08-4760-936A-753DCD997A1A}">
  <ds:schemaRefs>
    <ds:schemaRef ds:uri="c9eb48b0-55c0-4136-9a14-95a4b93c410d"/>
    <ds:schemaRef ds:uri="cd127e96-09a0-4747-8627-828af7202a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FE76D1B-7EF8-4927-A7CE-A75F58E677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450B4A-2B4F-4F35-A800-4859234D6DF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14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title, bullets</vt:lpstr>
      <vt:lpstr>PowerPoint Presentation</vt:lpstr>
      <vt:lpstr>Our Personas</vt:lpstr>
      <vt:lpstr>Our Personas</vt:lpstr>
      <vt:lpstr>Our Personas</vt:lpstr>
      <vt:lpstr>Our Problem </vt:lpstr>
      <vt:lpstr>Solution: Storia Health</vt:lpstr>
      <vt:lpstr>Solution: Storia Health</vt:lpstr>
      <vt:lpstr>Solution: Storia Health</vt:lpstr>
      <vt:lpstr>Solution: Storia Health </vt:lpstr>
      <vt:lpstr>The Storia Health Impact</vt:lpstr>
      <vt:lpstr>The Storia Health Impact</vt:lpstr>
      <vt:lpstr>The Storia Health Impact</vt:lpstr>
      <vt:lpstr>Our Team | Storia Health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joanna K</dc:creator>
  <cp:revision>1</cp:revision>
  <cp:lastPrinted>2019-05-07T17:58:44Z</cp:lastPrinted>
  <dcterms:created xsi:type="dcterms:W3CDTF">2018-06-06T22:07:20Z</dcterms:created>
  <dcterms:modified xsi:type="dcterms:W3CDTF">2021-05-16T15:00:02Z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E40D5C6E-48BC-455D-AD7F-5E9A3C8688FC</vt:lpwstr>
  </property>
  <property fmtid="{D5CDD505-2E9C-101B-9397-08002B2CF9AE}" pid="3" name="ArticulatePath">
    <vt:lpwstr>JJ Powerpoint Full Screen Version Editable Template_jnjcorporateppttemplatefullscreen190404</vt:lpwstr>
  </property>
  <property fmtid="{D5CDD505-2E9C-101B-9397-08002B2CF9AE}" pid="4" name="ContentTypeId">
    <vt:lpwstr>0x010100300169298A3BE84CB4D0CA0E22B29DCD</vt:lpwstr>
  </property>
</Properties>
</file>

<file path=docProps/thumbnail.jpeg>
</file>